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58" r:id="rId7"/>
    <p:sldId id="262" r:id="rId8"/>
    <p:sldId id="263" r:id="rId9"/>
    <p:sldId id="316" r:id="rId10"/>
    <p:sldId id="317" r:id="rId11"/>
    <p:sldId id="318" r:id="rId12"/>
    <p:sldId id="266" r:id="rId13"/>
    <p:sldId id="269" r:id="rId14"/>
    <p:sldId id="290" r:id="rId15"/>
    <p:sldId id="322" r:id="rId16"/>
    <p:sldId id="271" r:id="rId17"/>
    <p:sldId id="289" r:id="rId18"/>
    <p:sldId id="270" r:id="rId19"/>
    <p:sldId id="272" r:id="rId20"/>
    <p:sldId id="319"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02B"/>
    <a:srgbClr val="6C8D5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80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68"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ctrTitle"/>
          </p:nvPr>
        </p:nvSpPr>
        <p:spPr>
          <a:xfrm>
            <a:off x="672185" y="1771650"/>
            <a:ext cx="8714028" cy="98434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7" name="Holder 7"/>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5" name="Holder 5"/>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0" y="0"/>
            <a:ext cx="10058400" cy="7772399"/>
          </a:xfrm>
          <a:custGeom>
            <a:avLst/>
            <a:gdLst/>
            <a:ahLst/>
            <a:cxnLst/>
            <a:rect l="l" t="t" r="r" b="b"/>
            <a:pathLst>
              <a:path w="10058400" h="7772399">
                <a:moveTo>
                  <a:pt x="0" y="7772400"/>
                </a:moveTo>
                <a:lnTo>
                  <a:pt x="10058400" y="7772400"/>
                </a:lnTo>
                <a:lnTo>
                  <a:pt x="10058400" y="0"/>
                </a:lnTo>
                <a:lnTo>
                  <a:pt x="0" y="0"/>
                </a:lnTo>
                <a:lnTo>
                  <a:pt x="0" y="7772400"/>
                </a:lnTo>
              </a:path>
            </a:pathLst>
          </a:custGeom>
          <a:solidFill>
            <a:srgbClr val="FFFFFF"/>
          </a:solidFill>
        </p:spPr>
        <p:txBody>
          <a:bodyPr wrap="square" lIns="0" tIns="0" rIns="0" bIns="0" rtlCol="0">
            <a:noAutofit/>
          </a:bodyPr>
          <a:lstStyle/>
          <a:p>
            <a:endParaRPr/>
          </a:p>
        </p:txBody>
      </p:sp>
      <p:sp>
        <p:nvSpPr>
          <p:cNvPr id="20" name="bk object 20"/>
          <p:cNvSpPr/>
          <p:nvPr/>
        </p:nvSpPr>
        <p:spPr>
          <a:xfrm>
            <a:off x="62484" y="42669"/>
            <a:ext cx="9939528" cy="7680959"/>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990600" y="4023359"/>
            <a:ext cx="8077200" cy="0"/>
          </a:xfrm>
          <a:custGeom>
            <a:avLst/>
            <a:gdLst/>
            <a:ahLst/>
            <a:cxnLst/>
            <a:rect l="l" t="t" r="r" b="b"/>
            <a:pathLst>
              <a:path w="8077200">
                <a:moveTo>
                  <a:pt x="0" y="0"/>
                </a:moveTo>
                <a:lnTo>
                  <a:pt x="8077200" y="0"/>
                </a:lnTo>
              </a:path>
            </a:pathLst>
          </a:custGeom>
          <a:ln w="3175">
            <a:solidFill>
              <a:srgbClr val="FFFFFF"/>
            </a:solidFill>
          </a:ln>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4" name="Holder 4"/>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8"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438403" y="247142"/>
            <a:ext cx="9181592" cy="556681"/>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477205" y="1521734"/>
            <a:ext cx="7103989" cy="3141878"/>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10/11/2019</a:t>
            </a:fld>
            <a:endParaRPr lang="en-US"/>
          </a:p>
        </p:txBody>
      </p:sp>
      <p:sp>
        <p:nvSpPr>
          <p:cNvPr id="6" name="Holder 6"/>
          <p:cNvSpPr>
            <a:spLocks noGrp="1"/>
          </p:cNvSpPr>
          <p:nvPr>
            <p:ph type="sldNum" sz="quarter" idx="7"/>
          </p:nvPr>
        </p:nvSpPr>
        <p:spPr>
          <a:xfrm>
            <a:off x="9338056" y="7373416"/>
            <a:ext cx="178817" cy="148738"/>
          </a:xfrm>
          <a:prstGeom prst="rect">
            <a:avLst/>
          </a:prstGeom>
        </p:spPr>
        <p:txBody>
          <a:bodyPr wrap="square" lIns="0" tIns="0" rIns="0" bIns="0">
            <a:noAutofit/>
          </a:bodyPr>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spyr.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mailto:cindy.kennedy@nfp.com" TargetMode="External"/><Relationship Id="rId2" Type="http://schemas.openxmlformats.org/officeDocument/2006/relationships/hyperlink" Target="mailto:nfpsecustomerservice@nfp.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shawhankinsbenefits.net/glynncounty/"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glynncounty.bswift.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solidFill>
            <a:srgbClr val="F1F1F1"/>
          </a:solidFill>
        </p:spPr>
        <p:txBody>
          <a:bodyPr wrap="square" lIns="0" tIns="0" rIns="0" bIns="0" rtlCol="0">
            <a:noAutofit/>
          </a:bodyPr>
          <a:lstStyle/>
          <a:p>
            <a:endParaRPr/>
          </a:p>
        </p:txBody>
      </p:sp>
      <p:sp>
        <p:nvSpPr>
          <p:cNvPr id="3" name="object 3"/>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ln w="3175">
            <a:solidFill>
              <a:srgbClr val="D9D9D9"/>
            </a:solidFill>
          </a:ln>
        </p:spPr>
        <p:txBody>
          <a:bodyPr wrap="square" lIns="0" tIns="0" rIns="0" bIns="0" rtlCol="0">
            <a:noAutofit/>
          </a:bodyPr>
          <a:lstStyle/>
          <a:p>
            <a:endParaRPr/>
          </a:p>
        </p:txBody>
      </p:sp>
      <p:sp>
        <p:nvSpPr>
          <p:cNvPr id="4" name="object 4"/>
          <p:cNvSpPr/>
          <p:nvPr/>
        </p:nvSpPr>
        <p:spPr>
          <a:xfrm>
            <a:off x="3104388" y="126488"/>
            <a:ext cx="6115811" cy="754075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32587" y="0"/>
            <a:ext cx="5276088" cy="526542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78536" y="5013959"/>
            <a:ext cx="4581144" cy="167639"/>
          </a:xfrm>
          <a:custGeom>
            <a:avLst/>
            <a:gdLst/>
            <a:ahLst/>
            <a:cxnLst/>
            <a:rect l="l" t="t" r="r" b="b"/>
            <a:pathLst>
              <a:path w="4581144" h="167639">
                <a:moveTo>
                  <a:pt x="4581144" y="0"/>
                </a:moveTo>
                <a:lnTo>
                  <a:pt x="0" y="0"/>
                </a:lnTo>
                <a:lnTo>
                  <a:pt x="142" y="88745"/>
                </a:lnTo>
                <a:lnTo>
                  <a:pt x="13052" y="128729"/>
                </a:lnTo>
                <a:lnTo>
                  <a:pt x="42854" y="156951"/>
                </a:lnTo>
                <a:lnTo>
                  <a:pt x="83820" y="167639"/>
                </a:lnTo>
                <a:lnTo>
                  <a:pt x="4497324" y="167639"/>
                </a:lnTo>
                <a:lnTo>
                  <a:pt x="4542233" y="154572"/>
                </a:lnTo>
                <a:lnTo>
                  <a:pt x="4570455" y="124756"/>
                </a:lnTo>
                <a:lnTo>
                  <a:pt x="4581144" y="83819"/>
                </a:lnTo>
                <a:lnTo>
                  <a:pt x="4581144" y="0"/>
                </a:lnTo>
                <a:close/>
              </a:path>
            </a:pathLst>
          </a:custGeom>
          <a:solidFill>
            <a:srgbClr val="46702B"/>
          </a:solidFill>
        </p:spPr>
        <p:txBody>
          <a:bodyPr wrap="square" lIns="0" tIns="0" rIns="0" bIns="0" rtlCol="0">
            <a:noAutofit/>
          </a:bodyPr>
          <a:lstStyle/>
          <a:p>
            <a:endParaRPr/>
          </a:p>
        </p:txBody>
      </p:sp>
      <p:sp>
        <p:nvSpPr>
          <p:cNvPr id="7" name="object 7"/>
          <p:cNvSpPr/>
          <p:nvPr/>
        </p:nvSpPr>
        <p:spPr>
          <a:xfrm>
            <a:off x="8001000" y="6934200"/>
            <a:ext cx="1600200" cy="394716"/>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txBox="1"/>
          <p:nvPr/>
        </p:nvSpPr>
        <p:spPr>
          <a:xfrm>
            <a:off x="9051797" y="226694"/>
            <a:ext cx="563245" cy="133985"/>
          </a:xfrm>
          <a:prstGeom prst="rect">
            <a:avLst/>
          </a:prstGeom>
        </p:spPr>
        <p:txBody>
          <a:bodyPr vert="horz" wrap="square" lIns="0" tIns="0" rIns="0" bIns="0" rtlCol="0">
            <a:noAutofit/>
          </a:bodyPr>
          <a:lstStyle/>
          <a:p>
            <a:pPr marL="12700">
              <a:lnSpc>
                <a:spcPct val="100000"/>
              </a:lnSpc>
            </a:pPr>
            <a:r>
              <a:rPr sz="800" spc="-5" dirty="0">
                <a:solidFill>
                  <a:srgbClr val="BEBEBE"/>
                </a:solidFill>
                <a:latin typeface="Arial"/>
                <a:cs typeface="Arial"/>
              </a:rPr>
              <a:t>Con</a:t>
            </a:r>
            <a:r>
              <a:rPr sz="800" spc="0" dirty="0">
                <a:solidFill>
                  <a:srgbClr val="BEBEBE"/>
                </a:solidFill>
                <a:latin typeface="Arial"/>
                <a:cs typeface="Arial"/>
              </a:rPr>
              <a:t>fid</a:t>
            </a:r>
            <a:r>
              <a:rPr sz="800" spc="-5" dirty="0">
                <a:solidFill>
                  <a:srgbClr val="BEBEBE"/>
                </a:solidFill>
                <a:latin typeface="Arial"/>
                <a:cs typeface="Arial"/>
              </a:rPr>
              <a:t>en</a:t>
            </a:r>
            <a:r>
              <a:rPr sz="800" spc="0" dirty="0">
                <a:solidFill>
                  <a:srgbClr val="BEBEBE"/>
                </a:solidFill>
                <a:latin typeface="Arial"/>
                <a:cs typeface="Arial"/>
              </a:rPr>
              <a:t>tial</a:t>
            </a:r>
            <a:endParaRPr sz="800">
              <a:latin typeface="Arial"/>
              <a:cs typeface="Arial"/>
            </a:endParaRPr>
          </a:p>
        </p:txBody>
      </p:sp>
      <p:sp>
        <p:nvSpPr>
          <p:cNvPr id="9" name="object 9"/>
          <p:cNvSpPr txBox="1">
            <a:spLocks noGrp="1"/>
          </p:cNvSpPr>
          <p:nvPr>
            <p:ph type="ctrTitle"/>
          </p:nvPr>
        </p:nvSpPr>
        <p:spPr>
          <a:prstGeom prst="rect">
            <a:avLst/>
          </a:prstGeom>
        </p:spPr>
        <p:txBody>
          <a:bodyPr vert="horz" wrap="square" lIns="0" tIns="0" rIns="0" bIns="0" rtlCol="0">
            <a:noAutofit/>
          </a:bodyPr>
          <a:lstStyle/>
          <a:p>
            <a:pPr marL="12700">
              <a:lnSpc>
                <a:spcPct val="100000"/>
              </a:lnSpc>
            </a:pPr>
            <a:r>
              <a:rPr sz="3200" dirty="0">
                <a:solidFill>
                  <a:srgbClr val="46702B"/>
                </a:solidFill>
                <a:latin typeface="Arial"/>
                <a:cs typeface="Arial"/>
              </a:rPr>
              <a:t>Gly</a:t>
            </a:r>
            <a:r>
              <a:rPr sz="3200" spc="-5" dirty="0">
                <a:solidFill>
                  <a:srgbClr val="46702B"/>
                </a:solidFill>
                <a:latin typeface="Arial"/>
                <a:cs typeface="Arial"/>
              </a:rPr>
              <a:t>n</a:t>
            </a:r>
            <a:r>
              <a:rPr sz="3200" spc="0" dirty="0">
                <a:solidFill>
                  <a:srgbClr val="46702B"/>
                </a:solidFill>
                <a:latin typeface="Arial"/>
                <a:cs typeface="Arial"/>
              </a:rPr>
              <a:t>n</a:t>
            </a:r>
            <a:r>
              <a:rPr sz="3200" spc="-20" dirty="0">
                <a:solidFill>
                  <a:srgbClr val="46702B"/>
                </a:solidFill>
                <a:latin typeface="Arial"/>
                <a:cs typeface="Arial"/>
              </a:rPr>
              <a:t> </a:t>
            </a:r>
            <a:r>
              <a:rPr sz="3200" spc="0" dirty="0">
                <a:solidFill>
                  <a:srgbClr val="46702B"/>
                </a:solidFill>
                <a:latin typeface="Arial"/>
                <a:cs typeface="Arial"/>
              </a:rPr>
              <a:t>Co</a:t>
            </a:r>
            <a:r>
              <a:rPr sz="3200" spc="-15" dirty="0">
                <a:solidFill>
                  <a:srgbClr val="46702B"/>
                </a:solidFill>
                <a:latin typeface="Arial"/>
                <a:cs typeface="Arial"/>
              </a:rPr>
              <a:t>u</a:t>
            </a:r>
            <a:r>
              <a:rPr sz="3200" spc="0" dirty="0">
                <a:solidFill>
                  <a:srgbClr val="46702B"/>
                </a:solidFill>
                <a:latin typeface="Arial"/>
                <a:cs typeface="Arial"/>
              </a:rPr>
              <a:t>n</a:t>
            </a:r>
            <a:r>
              <a:rPr sz="3200" spc="-10" dirty="0">
                <a:solidFill>
                  <a:srgbClr val="46702B"/>
                </a:solidFill>
                <a:latin typeface="Arial"/>
                <a:cs typeface="Arial"/>
              </a:rPr>
              <a:t>t</a:t>
            </a:r>
            <a:r>
              <a:rPr sz="3200" spc="0" dirty="0">
                <a:solidFill>
                  <a:srgbClr val="46702B"/>
                </a:solidFill>
                <a:latin typeface="Arial"/>
                <a:cs typeface="Arial"/>
              </a:rPr>
              <a:t>y</a:t>
            </a:r>
            <a:r>
              <a:rPr sz="3200" spc="-10" dirty="0">
                <a:solidFill>
                  <a:srgbClr val="46702B"/>
                </a:solidFill>
                <a:latin typeface="Arial"/>
                <a:cs typeface="Arial"/>
              </a:rPr>
              <a:t> </a:t>
            </a:r>
            <a:r>
              <a:rPr sz="3200" spc="0" dirty="0">
                <a:solidFill>
                  <a:srgbClr val="46702B"/>
                </a:solidFill>
                <a:latin typeface="Arial"/>
                <a:cs typeface="Arial"/>
              </a:rPr>
              <a:t>Bo</a:t>
            </a:r>
            <a:r>
              <a:rPr sz="3200" spc="-20" dirty="0">
                <a:solidFill>
                  <a:srgbClr val="46702B"/>
                </a:solidFill>
                <a:latin typeface="Arial"/>
                <a:cs typeface="Arial"/>
              </a:rPr>
              <a:t>a</a:t>
            </a:r>
            <a:r>
              <a:rPr sz="3200" spc="0" dirty="0">
                <a:solidFill>
                  <a:srgbClr val="46702B"/>
                </a:solidFill>
                <a:latin typeface="Arial"/>
                <a:cs typeface="Arial"/>
              </a:rPr>
              <a:t>rd</a:t>
            </a:r>
            <a:r>
              <a:rPr sz="3200" spc="-25" dirty="0">
                <a:solidFill>
                  <a:srgbClr val="46702B"/>
                </a:solidFill>
                <a:latin typeface="Arial"/>
                <a:cs typeface="Arial"/>
              </a:rPr>
              <a:t> </a:t>
            </a:r>
            <a:r>
              <a:rPr sz="3200" spc="0" dirty="0">
                <a:solidFill>
                  <a:srgbClr val="46702B"/>
                </a:solidFill>
                <a:latin typeface="Arial"/>
                <a:cs typeface="Arial"/>
              </a:rPr>
              <a:t>of</a:t>
            </a:r>
            <a:endParaRPr sz="3200">
              <a:latin typeface="Arial"/>
              <a:cs typeface="Arial"/>
            </a:endParaRPr>
          </a:p>
          <a:p>
            <a:pPr marL="12700">
              <a:lnSpc>
                <a:spcPct val="100000"/>
              </a:lnSpc>
            </a:pPr>
            <a:r>
              <a:rPr sz="3200" dirty="0">
                <a:solidFill>
                  <a:srgbClr val="46702B"/>
                </a:solidFill>
                <a:latin typeface="Arial"/>
                <a:cs typeface="Arial"/>
              </a:rPr>
              <a:t>Com</a:t>
            </a:r>
            <a:r>
              <a:rPr sz="3200" spc="-15" dirty="0">
                <a:solidFill>
                  <a:srgbClr val="46702B"/>
                </a:solidFill>
                <a:latin typeface="Arial"/>
                <a:cs typeface="Arial"/>
              </a:rPr>
              <a:t>m</a:t>
            </a:r>
            <a:r>
              <a:rPr sz="3200" spc="0" dirty="0">
                <a:solidFill>
                  <a:srgbClr val="46702B"/>
                </a:solidFill>
                <a:latin typeface="Arial"/>
                <a:cs typeface="Arial"/>
              </a:rPr>
              <a:t>ission</a:t>
            </a:r>
            <a:r>
              <a:rPr sz="3200" spc="-10" dirty="0">
                <a:solidFill>
                  <a:srgbClr val="46702B"/>
                </a:solidFill>
                <a:latin typeface="Arial"/>
                <a:cs typeface="Arial"/>
              </a:rPr>
              <a:t>e</a:t>
            </a:r>
            <a:r>
              <a:rPr sz="3200" spc="0" dirty="0">
                <a:solidFill>
                  <a:srgbClr val="46702B"/>
                </a:solidFill>
                <a:latin typeface="Arial"/>
                <a:cs typeface="Arial"/>
              </a:rPr>
              <a:t>rs</a:t>
            </a:r>
            <a:endParaRPr sz="3200">
              <a:latin typeface="Arial"/>
              <a:cs typeface="Arial"/>
            </a:endParaRPr>
          </a:p>
        </p:txBody>
      </p:sp>
      <p:sp>
        <p:nvSpPr>
          <p:cNvPr id="10" name="object 10"/>
          <p:cNvSpPr txBox="1"/>
          <p:nvPr/>
        </p:nvSpPr>
        <p:spPr>
          <a:xfrm>
            <a:off x="672185" y="3463671"/>
            <a:ext cx="4091304" cy="496570"/>
          </a:xfrm>
          <a:prstGeom prst="rect">
            <a:avLst/>
          </a:prstGeom>
        </p:spPr>
        <p:txBody>
          <a:bodyPr vert="horz" wrap="square" lIns="0" tIns="0" rIns="0" bIns="0" rtlCol="0">
            <a:noAutofit/>
          </a:bodyPr>
          <a:lstStyle/>
          <a:p>
            <a:pPr marL="12700">
              <a:lnSpc>
                <a:spcPct val="100000"/>
              </a:lnSpc>
            </a:pPr>
            <a:r>
              <a:rPr sz="3200" spc="-10" dirty="0">
                <a:solidFill>
                  <a:srgbClr val="46702B"/>
                </a:solidFill>
                <a:latin typeface="Arial"/>
                <a:cs typeface="Arial"/>
              </a:rPr>
              <a:t>202</a:t>
            </a:r>
            <a:r>
              <a:rPr sz="3200" spc="0" dirty="0">
                <a:solidFill>
                  <a:srgbClr val="46702B"/>
                </a:solidFill>
                <a:latin typeface="Arial"/>
                <a:cs typeface="Arial"/>
              </a:rPr>
              <a:t>0</a:t>
            </a:r>
            <a:r>
              <a:rPr sz="3200" spc="-10" dirty="0">
                <a:solidFill>
                  <a:srgbClr val="46702B"/>
                </a:solidFill>
                <a:latin typeface="Arial"/>
                <a:cs typeface="Arial"/>
              </a:rPr>
              <a:t> </a:t>
            </a:r>
            <a:r>
              <a:rPr sz="3200" spc="0" dirty="0">
                <a:solidFill>
                  <a:srgbClr val="46702B"/>
                </a:solidFill>
                <a:latin typeface="Arial"/>
                <a:cs typeface="Arial"/>
              </a:rPr>
              <a:t>Open</a:t>
            </a:r>
            <a:r>
              <a:rPr sz="3200" spc="-25" dirty="0">
                <a:solidFill>
                  <a:srgbClr val="46702B"/>
                </a:solidFill>
                <a:latin typeface="Arial"/>
                <a:cs typeface="Arial"/>
              </a:rPr>
              <a:t> </a:t>
            </a:r>
            <a:r>
              <a:rPr sz="3200" spc="0" dirty="0">
                <a:solidFill>
                  <a:srgbClr val="46702B"/>
                </a:solidFill>
                <a:latin typeface="Arial"/>
                <a:cs typeface="Arial"/>
              </a:rPr>
              <a:t>Enroll</a:t>
            </a:r>
            <a:r>
              <a:rPr sz="3200" spc="-15" dirty="0">
                <a:solidFill>
                  <a:srgbClr val="46702B"/>
                </a:solidFill>
                <a:latin typeface="Arial"/>
                <a:cs typeface="Arial"/>
              </a:rPr>
              <a:t>m</a:t>
            </a:r>
            <a:r>
              <a:rPr sz="3200" spc="0" dirty="0">
                <a:solidFill>
                  <a:srgbClr val="46702B"/>
                </a:solidFill>
                <a:latin typeface="Arial"/>
                <a:cs typeface="Arial"/>
              </a:rPr>
              <a:t>ent</a:t>
            </a:r>
            <a:endParaRPr sz="32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spc="0" dirty="0">
                <a:solidFill>
                  <a:srgbClr val="46702B"/>
                </a:solidFill>
                <a:latin typeface="Arial"/>
                <a:cs typeface="Arial"/>
              </a:rPr>
              <a:t>Complet</a:t>
            </a:r>
            <a:r>
              <a:rPr lang="en-US" sz="3600" u="sng" dirty="0">
                <a:solidFill>
                  <a:srgbClr val="46702B"/>
                </a:solidFill>
                <a:latin typeface="Arial"/>
                <a:cs typeface="Arial"/>
              </a:rPr>
              <a:t>ing Enrollment</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7</a:t>
            </a:r>
            <a:endParaRPr sz="900">
              <a:latin typeface="Arial"/>
              <a:cs typeface="Arial"/>
            </a:endParaRPr>
          </a:p>
        </p:txBody>
      </p:sp>
      <p:sp>
        <p:nvSpPr>
          <p:cNvPr id="3" name="object 3"/>
          <p:cNvSpPr txBox="1"/>
          <p:nvPr/>
        </p:nvSpPr>
        <p:spPr>
          <a:xfrm>
            <a:off x="1113840" y="1788921"/>
            <a:ext cx="7584440" cy="4002404"/>
          </a:xfrm>
          <a:prstGeom prst="rect">
            <a:avLst/>
          </a:prstGeom>
        </p:spPr>
        <p:txBody>
          <a:bodyPr vert="horz" wrap="square" lIns="0" tIns="0" rIns="0" bIns="0" rtlCol="0">
            <a:noAutofit/>
          </a:bodyPr>
          <a:lstStyle/>
          <a:p>
            <a:pPr marL="12700">
              <a:lnSpc>
                <a:spcPct val="100000"/>
              </a:lnSpc>
            </a:pPr>
            <a:endParaRPr lang="en-US" sz="2800" dirty="0">
              <a:latin typeface="Arial"/>
              <a:cs typeface="Arial"/>
            </a:endParaRPr>
          </a:p>
        </p:txBody>
      </p:sp>
      <p:pic>
        <p:nvPicPr>
          <p:cNvPr id="5" name="Picture 4">
            <a:extLst>
              <a:ext uri="{FF2B5EF4-FFF2-40B4-BE49-F238E27FC236}">
                <a16:creationId xmlns="" xmlns:a16="http://schemas.microsoft.com/office/drawing/2014/main" id="{90482777-C5A8-4818-A24D-9E73B0F2DBB5}"/>
              </a:ext>
            </a:extLst>
          </p:cNvPr>
          <p:cNvPicPr>
            <a:picLocks noChangeAspect="1"/>
          </p:cNvPicPr>
          <p:nvPr/>
        </p:nvPicPr>
        <p:blipFill>
          <a:blip r:embed="rId2"/>
          <a:stretch>
            <a:fillRect/>
          </a:stretch>
        </p:blipFill>
        <p:spPr>
          <a:xfrm>
            <a:off x="725714" y="1219200"/>
            <a:ext cx="8152551" cy="2438400"/>
          </a:xfrm>
          <a:prstGeom prst="rect">
            <a:avLst/>
          </a:prstGeom>
        </p:spPr>
      </p:pic>
      <p:pic>
        <p:nvPicPr>
          <p:cNvPr id="7" name="Picture 6">
            <a:extLst>
              <a:ext uri="{FF2B5EF4-FFF2-40B4-BE49-F238E27FC236}">
                <a16:creationId xmlns="" xmlns:a16="http://schemas.microsoft.com/office/drawing/2014/main" id="{2D36F0CA-288A-4862-990B-253CA2AB648F}"/>
              </a:ext>
            </a:extLst>
          </p:cNvPr>
          <p:cNvPicPr>
            <a:picLocks noChangeAspect="1"/>
          </p:cNvPicPr>
          <p:nvPr/>
        </p:nvPicPr>
        <p:blipFill>
          <a:blip r:embed="rId3"/>
          <a:stretch>
            <a:fillRect/>
          </a:stretch>
        </p:blipFill>
        <p:spPr>
          <a:xfrm>
            <a:off x="706170" y="4114800"/>
            <a:ext cx="8172095" cy="2743200"/>
          </a:xfrm>
          <a:prstGeom prst="rect">
            <a:avLst/>
          </a:prstGeom>
        </p:spPr>
      </p:pic>
    </p:spTree>
    <p:extLst>
      <p:ext uri="{BB962C8B-B14F-4D97-AF65-F5344CB8AC3E}">
        <p14:creationId xmlns:p14="http://schemas.microsoft.com/office/powerpoint/2010/main" val="2113155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8C92C9-4A15-4C82-879E-00F53A7F5A04}"/>
              </a:ext>
            </a:extLst>
          </p:cNvPr>
          <p:cNvSpPr>
            <a:spLocks noGrp="1"/>
          </p:cNvSpPr>
          <p:nvPr>
            <p:ph type="title"/>
          </p:nvPr>
        </p:nvSpPr>
        <p:spPr/>
        <p:txBody>
          <a:bodyPr/>
          <a:lstStyle/>
          <a:p>
            <a:r>
              <a:rPr lang="en-US" dirty="0">
                <a:solidFill>
                  <a:srgbClr val="46702B"/>
                </a:solidFill>
              </a:rPr>
              <a:t>Enrollment Complete</a:t>
            </a:r>
          </a:p>
        </p:txBody>
      </p:sp>
      <p:sp>
        <p:nvSpPr>
          <p:cNvPr id="3" name="Text Placeholder 2">
            <a:extLst>
              <a:ext uri="{FF2B5EF4-FFF2-40B4-BE49-F238E27FC236}">
                <a16:creationId xmlns="" xmlns:a16="http://schemas.microsoft.com/office/drawing/2014/main" id="{1B33079C-A6A1-40E9-8B1E-E736C436E231}"/>
              </a:ext>
            </a:extLst>
          </p:cNvPr>
          <p:cNvSpPr>
            <a:spLocks noGrp="1"/>
          </p:cNvSpPr>
          <p:nvPr>
            <p:ph type="body" idx="1"/>
          </p:nvPr>
        </p:nvSpPr>
        <p:spPr>
          <a:xfrm>
            <a:off x="438403" y="1371600"/>
            <a:ext cx="9238997" cy="5562600"/>
          </a:xfrm>
        </p:spPr>
        <p:txBody>
          <a:bodyPr/>
          <a:lstStyle/>
          <a:p>
            <a:pPr marL="0" indent="0">
              <a:buNone/>
            </a:pPr>
            <a:endParaRPr lang="en-US" dirty="0"/>
          </a:p>
        </p:txBody>
      </p:sp>
      <p:pic>
        <p:nvPicPr>
          <p:cNvPr id="5" name="Picture 4">
            <a:extLst>
              <a:ext uri="{FF2B5EF4-FFF2-40B4-BE49-F238E27FC236}">
                <a16:creationId xmlns="" xmlns:a16="http://schemas.microsoft.com/office/drawing/2014/main" id="{7AC211AD-829C-456A-8F1C-A7B9E970E650}"/>
              </a:ext>
            </a:extLst>
          </p:cNvPr>
          <p:cNvPicPr>
            <a:picLocks noChangeAspect="1"/>
          </p:cNvPicPr>
          <p:nvPr/>
        </p:nvPicPr>
        <p:blipFill>
          <a:blip r:embed="rId2"/>
          <a:stretch>
            <a:fillRect/>
          </a:stretch>
        </p:blipFill>
        <p:spPr>
          <a:xfrm>
            <a:off x="438403" y="1348509"/>
            <a:ext cx="8839200" cy="2398232"/>
          </a:xfrm>
          <a:prstGeom prst="rect">
            <a:avLst/>
          </a:prstGeom>
        </p:spPr>
      </p:pic>
      <p:pic>
        <p:nvPicPr>
          <p:cNvPr id="6" name="Picture 5">
            <a:extLst>
              <a:ext uri="{FF2B5EF4-FFF2-40B4-BE49-F238E27FC236}">
                <a16:creationId xmlns="" xmlns:a16="http://schemas.microsoft.com/office/drawing/2014/main" id="{134B9090-1E09-4E0F-BD68-C477864512C1}"/>
              </a:ext>
            </a:extLst>
          </p:cNvPr>
          <p:cNvPicPr>
            <a:picLocks noChangeAspect="1"/>
          </p:cNvPicPr>
          <p:nvPr/>
        </p:nvPicPr>
        <p:blipFill>
          <a:blip r:embed="rId3"/>
          <a:stretch>
            <a:fillRect/>
          </a:stretch>
        </p:blipFill>
        <p:spPr>
          <a:xfrm>
            <a:off x="609600" y="4426910"/>
            <a:ext cx="8668003" cy="2271886"/>
          </a:xfrm>
          <a:prstGeom prst="rect">
            <a:avLst/>
          </a:prstGeom>
        </p:spPr>
      </p:pic>
      <p:sp>
        <p:nvSpPr>
          <p:cNvPr id="7" name="Left Arrow 6">
            <a:extLst>
              <a:ext uri="{FF2B5EF4-FFF2-40B4-BE49-F238E27FC236}">
                <a16:creationId xmlns="" xmlns:a16="http://schemas.microsoft.com/office/drawing/2014/main" id="{FA92ED58-7506-4FE3-969E-F17397E5679F}"/>
              </a:ext>
            </a:extLst>
          </p:cNvPr>
          <p:cNvSpPr/>
          <p:nvPr/>
        </p:nvSpPr>
        <p:spPr>
          <a:xfrm>
            <a:off x="3505200" y="3352800"/>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Left Arrow 6">
            <a:extLst>
              <a:ext uri="{FF2B5EF4-FFF2-40B4-BE49-F238E27FC236}">
                <a16:creationId xmlns="" xmlns:a16="http://schemas.microsoft.com/office/drawing/2014/main" id="{5BD3CDB4-8AAC-417A-9CF1-E72726B8C433}"/>
              </a:ext>
            </a:extLst>
          </p:cNvPr>
          <p:cNvSpPr/>
          <p:nvPr/>
        </p:nvSpPr>
        <p:spPr>
          <a:xfrm>
            <a:off x="8997737" y="2281517"/>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Left Arrow 6">
            <a:extLst>
              <a:ext uri="{FF2B5EF4-FFF2-40B4-BE49-F238E27FC236}">
                <a16:creationId xmlns="" xmlns:a16="http://schemas.microsoft.com/office/drawing/2014/main" id="{EAAC9B48-F69A-4782-9105-7424058727E5}"/>
              </a:ext>
            </a:extLst>
          </p:cNvPr>
          <p:cNvSpPr/>
          <p:nvPr/>
        </p:nvSpPr>
        <p:spPr>
          <a:xfrm>
            <a:off x="3453874" y="4876800"/>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714574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Medical </a:t>
            </a:r>
            <a:r>
              <a:rPr sz="3600" u="sng" spc="-15" dirty="0">
                <a:solidFill>
                  <a:srgbClr val="46702B"/>
                </a:solidFill>
                <a:latin typeface="Arial"/>
                <a:cs typeface="Arial"/>
              </a:rPr>
              <a:t>I</a:t>
            </a:r>
            <a:r>
              <a:rPr sz="3600" u="sng" spc="0" dirty="0">
                <a:solidFill>
                  <a:srgbClr val="46702B"/>
                </a:solidFill>
                <a:latin typeface="Arial"/>
                <a:cs typeface="Arial"/>
              </a:rPr>
              <a:t>nsurance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10</a:t>
            </a:r>
            <a:endParaRPr sz="900">
              <a:latin typeface="Arial"/>
              <a:cs typeface="Arial"/>
            </a:endParaRPr>
          </a:p>
        </p:txBody>
      </p:sp>
      <p:sp>
        <p:nvSpPr>
          <p:cNvPr id="3" name="object 3"/>
          <p:cNvSpPr txBox="1"/>
          <p:nvPr/>
        </p:nvSpPr>
        <p:spPr>
          <a:xfrm>
            <a:off x="1089152" y="1484121"/>
            <a:ext cx="7602855" cy="4307840"/>
          </a:xfrm>
          <a:prstGeom prst="rect">
            <a:avLst/>
          </a:prstGeom>
        </p:spPr>
        <p:txBody>
          <a:bodyPr vert="horz" wrap="square" lIns="0" tIns="0" rIns="0" bIns="0" rtlCol="0">
            <a:noAutofit/>
          </a:bodyPr>
          <a:lstStyle/>
          <a:p>
            <a:pPr marL="12700">
              <a:lnSpc>
                <a:spcPct val="100000"/>
              </a:lnSpc>
            </a:pPr>
            <a:r>
              <a:rPr sz="2800" spc="-20" dirty="0">
                <a:solidFill>
                  <a:srgbClr val="3A6C29"/>
                </a:solidFill>
                <a:latin typeface="Arial"/>
                <a:cs typeface="Arial"/>
              </a:rPr>
              <a:t>You </a:t>
            </a:r>
            <a:r>
              <a:rPr sz="2800" spc="-15" dirty="0">
                <a:solidFill>
                  <a:srgbClr val="3A6C29"/>
                </a:solidFill>
                <a:latin typeface="Arial"/>
                <a:cs typeface="Arial"/>
              </a:rPr>
              <a:t>s</a:t>
            </a:r>
            <a:r>
              <a:rPr sz="2800" spc="-5" dirty="0">
                <a:solidFill>
                  <a:srgbClr val="3A6C29"/>
                </a:solidFill>
                <a:latin typeface="Arial"/>
                <a:cs typeface="Arial"/>
              </a:rPr>
              <a:t>t</a:t>
            </a:r>
            <a:r>
              <a:rPr sz="2800" spc="-10" dirty="0">
                <a:solidFill>
                  <a:srgbClr val="3A6C29"/>
                </a:solidFill>
                <a:latin typeface="Arial"/>
                <a:cs typeface="Arial"/>
              </a:rPr>
              <a:t>ill</a:t>
            </a:r>
            <a:r>
              <a:rPr sz="2800" spc="-5" dirty="0">
                <a:solidFill>
                  <a:srgbClr val="3A6C29"/>
                </a:solidFill>
                <a:latin typeface="Arial"/>
                <a:cs typeface="Arial"/>
              </a:rPr>
              <a:t> </a:t>
            </a:r>
            <a:r>
              <a:rPr sz="2800" spc="-20" dirty="0">
                <a:solidFill>
                  <a:srgbClr val="3A6C29"/>
                </a:solidFill>
                <a:latin typeface="Arial"/>
                <a:cs typeface="Arial"/>
              </a:rPr>
              <a:t>h</a:t>
            </a:r>
            <a:r>
              <a:rPr sz="2800" spc="-15" dirty="0">
                <a:solidFill>
                  <a:srgbClr val="3A6C29"/>
                </a:solidFill>
                <a:latin typeface="Arial"/>
                <a:cs typeface="Arial"/>
              </a:rPr>
              <a:t>ave</a:t>
            </a:r>
            <a:r>
              <a:rPr sz="2800" spc="5" dirty="0">
                <a:solidFill>
                  <a:srgbClr val="3A6C29"/>
                </a:solidFill>
                <a:latin typeface="Arial"/>
                <a:cs typeface="Arial"/>
              </a:rPr>
              <a:t> </a:t>
            </a:r>
            <a:r>
              <a:rPr sz="2800" spc="-15" dirty="0">
                <a:solidFill>
                  <a:srgbClr val="3A6C29"/>
                </a:solidFill>
                <a:latin typeface="Arial"/>
                <a:cs typeface="Arial"/>
              </a:rPr>
              <a:t>two</a:t>
            </a:r>
            <a:r>
              <a:rPr sz="2800" spc="5" dirty="0">
                <a:solidFill>
                  <a:srgbClr val="3A6C29"/>
                </a:solidFill>
                <a:latin typeface="Arial"/>
                <a:cs typeface="Arial"/>
              </a:rPr>
              <a:t> </a:t>
            </a:r>
            <a:r>
              <a:rPr sz="2800" spc="-20" dirty="0">
                <a:solidFill>
                  <a:srgbClr val="3A6C29"/>
                </a:solidFill>
                <a:latin typeface="Arial"/>
                <a:cs typeface="Arial"/>
              </a:rPr>
              <a:t>me</a:t>
            </a:r>
            <a:r>
              <a:rPr sz="2800" spc="-15" dirty="0">
                <a:solidFill>
                  <a:srgbClr val="3A6C29"/>
                </a:solidFill>
                <a:latin typeface="Arial"/>
                <a:cs typeface="Arial"/>
              </a:rPr>
              <a:t>d</a:t>
            </a:r>
            <a:r>
              <a:rPr sz="2800" spc="-10" dirty="0">
                <a:solidFill>
                  <a:srgbClr val="3A6C29"/>
                </a:solidFill>
                <a:latin typeface="Arial"/>
                <a:cs typeface="Arial"/>
              </a:rPr>
              <a:t>ic</a:t>
            </a:r>
            <a:r>
              <a:rPr sz="2800" spc="-15" dirty="0">
                <a:solidFill>
                  <a:srgbClr val="3A6C29"/>
                </a:solidFill>
                <a:latin typeface="Arial"/>
                <a:cs typeface="Arial"/>
              </a:rPr>
              <a:t>al</a:t>
            </a:r>
            <a:r>
              <a:rPr sz="2800" spc="15" dirty="0">
                <a:solidFill>
                  <a:srgbClr val="3A6C29"/>
                </a:solidFill>
                <a:latin typeface="Arial"/>
                <a:cs typeface="Arial"/>
              </a:rPr>
              <a:t> </a:t>
            </a:r>
            <a:r>
              <a:rPr sz="2800" spc="-20" dirty="0">
                <a:solidFill>
                  <a:srgbClr val="3A6C29"/>
                </a:solidFill>
                <a:latin typeface="Arial"/>
                <a:cs typeface="Arial"/>
              </a:rPr>
              <a:t>p</a:t>
            </a:r>
            <a:r>
              <a:rPr sz="2800" spc="-5" dirty="0">
                <a:solidFill>
                  <a:srgbClr val="3A6C29"/>
                </a:solidFill>
                <a:latin typeface="Arial"/>
                <a:cs typeface="Arial"/>
              </a:rPr>
              <a:t>l</a:t>
            </a:r>
            <a:r>
              <a:rPr sz="2800" spc="-20" dirty="0">
                <a:solidFill>
                  <a:srgbClr val="3A6C29"/>
                </a:solidFill>
                <a:latin typeface="Arial"/>
                <a:cs typeface="Arial"/>
              </a:rPr>
              <a:t>a</a:t>
            </a:r>
            <a:r>
              <a:rPr sz="2800" spc="-15" dirty="0">
                <a:solidFill>
                  <a:srgbClr val="3A6C29"/>
                </a:solidFill>
                <a:latin typeface="Arial"/>
                <a:cs typeface="Arial"/>
              </a:rPr>
              <a:t>ns to</a:t>
            </a:r>
            <a:r>
              <a:rPr sz="2800" spc="-5" dirty="0">
                <a:solidFill>
                  <a:srgbClr val="3A6C29"/>
                </a:solidFill>
                <a:latin typeface="Arial"/>
                <a:cs typeface="Arial"/>
              </a:rPr>
              <a:t> </a:t>
            </a:r>
            <a:r>
              <a:rPr sz="2800" spc="-15" dirty="0">
                <a:solidFill>
                  <a:srgbClr val="3A6C29"/>
                </a:solidFill>
                <a:latin typeface="Arial"/>
                <a:cs typeface="Arial"/>
              </a:rPr>
              <a:t>ch</a:t>
            </a:r>
            <a:r>
              <a:rPr sz="2800" spc="-20" dirty="0">
                <a:solidFill>
                  <a:srgbClr val="3A6C29"/>
                </a:solidFill>
                <a:latin typeface="Arial"/>
                <a:cs typeface="Arial"/>
              </a:rPr>
              <a:t>o</a:t>
            </a:r>
            <a:r>
              <a:rPr sz="2800" spc="-15" dirty="0">
                <a:solidFill>
                  <a:srgbClr val="3A6C29"/>
                </a:solidFill>
                <a:latin typeface="Arial"/>
                <a:cs typeface="Arial"/>
              </a:rPr>
              <a:t>ose</a:t>
            </a:r>
            <a:r>
              <a:rPr sz="2800" spc="5" dirty="0">
                <a:solidFill>
                  <a:srgbClr val="3A6C29"/>
                </a:solidFill>
                <a:latin typeface="Arial"/>
                <a:cs typeface="Arial"/>
              </a:rPr>
              <a:t> </a:t>
            </a:r>
            <a:r>
              <a:rPr sz="2800" spc="-10" dirty="0">
                <a:solidFill>
                  <a:srgbClr val="3A6C29"/>
                </a:solidFill>
                <a:latin typeface="Arial"/>
                <a:cs typeface="Arial"/>
              </a:rPr>
              <a:t>f</a:t>
            </a:r>
            <a:r>
              <a:rPr sz="2800" spc="-5" dirty="0">
                <a:solidFill>
                  <a:srgbClr val="3A6C29"/>
                </a:solidFill>
                <a:latin typeface="Arial"/>
                <a:cs typeface="Arial"/>
              </a:rPr>
              <a:t>r</a:t>
            </a:r>
            <a:r>
              <a:rPr sz="2800" spc="-20" dirty="0">
                <a:solidFill>
                  <a:srgbClr val="3A6C29"/>
                </a:solidFill>
                <a:latin typeface="Arial"/>
                <a:cs typeface="Arial"/>
              </a:rPr>
              <a:t>om</a:t>
            </a:r>
            <a:endParaRPr sz="2800" dirty="0">
              <a:latin typeface="Arial"/>
              <a:cs typeface="Arial"/>
            </a:endParaRPr>
          </a:p>
          <a:p>
            <a:pPr marL="12700">
              <a:lnSpc>
                <a:spcPct val="100000"/>
              </a:lnSpc>
            </a:pPr>
            <a:r>
              <a:rPr sz="2800" spc="-15" dirty="0">
                <a:solidFill>
                  <a:srgbClr val="3A6C29"/>
                </a:solidFill>
                <a:latin typeface="Arial"/>
                <a:cs typeface="Arial"/>
              </a:rPr>
              <a:t>with</a:t>
            </a:r>
            <a:r>
              <a:rPr sz="2800" spc="-5" dirty="0">
                <a:solidFill>
                  <a:srgbClr val="3A6C29"/>
                </a:solidFill>
                <a:latin typeface="Arial"/>
                <a:cs typeface="Arial"/>
              </a:rPr>
              <a:t> </a:t>
            </a:r>
            <a:r>
              <a:rPr sz="2800" spc="-15" dirty="0">
                <a:solidFill>
                  <a:srgbClr val="3A6C29"/>
                </a:solidFill>
                <a:latin typeface="Arial"/>
                <a:cs typeface="Arial"/>
              </a:rPr>
              <a:t>Anth</a:t>
            </a:r>
            <a:r>
              <a:rPr sz="2800" spc="-20" dirty="0">
                <a:solidFill>
                  <a:srgbClr val="3A6C29"/>
                </a:solidFill>
                <a:latin typeface="Arial"/>
                <a:cs typeface="Arial"/>
              </a:rPr>
              <a:t>em</a:t>
            </a:r>
            <a:r>
              <a:rPr sz="2800" spc="10" dirty="0">
                <a:solidFill>
                  <a:srgbClr val="3A6C29"/>
                </a:solidFill>
                <a:latin typeface="Arial"/>
                <a:cs typeface="Arial"/>
              </a:rPr>
              <a:t> </a:t>
            </a:r>
            <a:r>
              <a:rPr sz="2800" spc="-15" dirty="0">
                <a:solidFill>
                  <a:srgbClr val="3A6C29"/>
                </a:solidFill>
                <a:latin typeface="Arial"/>
                <a:cs typeface="Arial"/>
              </a:rPr>
              <a:t>Blue</a:t>
            </a:r>
            <a:r>
              <a:rPr sz="2800" spc="-5" dirty="0">
                <a:solidFill>
                  <a:srgbClr val="3A6C29"/>
                </a:solidFill>
                <a:latin typeface="Arial"/>
                <a:cs typeface="Arial"/>
              </a:rPr>
              <a:t> </a:t>
            </a:r>
            <a:r>
              <a:rPr sz="2800" spc="-15" dirty="0">
                <a:solidFill>
                  <a:srgbClr val="3A6C29"/>
                </a:solidFill>
                <a:latin typeface="Arial"/>
                <a:cs typeface="Arial"/>
              </a:rPr>
              <a:t>Cross</a:t>
            </a:r>
            <a:r>
              <a:rPr sz="2800" spc="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10" dirty="0">
                <a:solidFill>
                  <a:srgbClr val="3A6C29"/>
                </a:solidFill>
                <a:latin typeface="Arial"/>
                <a:cs typeface="Arial"/>
              </a:rPr>
              <a:t> </a:t>
            </a:r>
            <a:r>
              <a:rPr sz="2800" spc="-15" dirty="0">
                <a:solidFill>
                  <a:srgbClr val="3A6C29"/>
                </a:solidFill>
                <a:latin typeface="Arial"/>
                <a:cs typeface="Arial"/>
              </a:rPr>
              <a:t>Blue</a:t>
            </a:r>
            <a:r>
              <a:rPr sz="2800" spc="-5" dirty="0">
                <a:solidFill>
                  <a:srgbClr val="3A6C29"/>
                </a:solidFill>
                <a:latin typeface="Arial"/>
                <a:cs typeface="Arial"/>
              </a:rPr>
              <a:t> </a:t>
            </a:r>
            <a:r>
              <a:rPr sz="2800" spc="-15" dirty="0">
                <a:solidFill>
                  <a:srgbClr val="3A6C29"/>
                </a:solidFill>
                <a:latin typeface="Arial"/>
                <a:cs typeface="Arial"/>
              </a:rPr>
              <a:t>Shie</a:t>
            </a:r>
            <a:r>
              <a:rPr sz="2800" spc="-10" dirty="0">
                <a:solidFill>
                  <a:srgbClr val="3A6C29"/>
                </a:solidFill>
                <a:latin typeface="Arial"/>
                <a:cs typeface="Arial"/>
              </a:rPr>
              <a:t>ld.</a:t>
            </a:r>
            <a:endParaRPr sz="2800" dirty="0">
              <a:latin typeface="Arial"/>
              <a:cs typeface="Arial"/>
            </a:endParaRPr>
          </a:p>
          <a:p>
            <a:pPr>
              <a:lnSpc>
                <a:spcPts val="650"/>
              </a:lnSpc>
              <a:spcBef>
                <a:spcPts val="3"/>
              </a:spcBef>
            </a:pPr>
            <a:endParaRPr sz="650" dirty="0"/>
          </a:p>
          <a:p>
            <a:pPr marL="469900" indent="-457200">
              <a:lnSpc>
                <a:spcPct val="100000"/>
              </a:lnSpc>
              <a:buClr>
                <a:srgbClr val="4F9237"/>
              </a:buClr>
              <a:buSzPct val="108928"/>
              <a:buFont typeface="Arial"/>
              <a:buChar char="•"/>
              <a:tabLst>
                <a:tab pos="469265" algn="l"/>
                <a:tab pos="3816985" algn="l"/>
              </a:tabLst>
            </a:pPr>
            <a:r>
              <a:rPr sz="2800" spc="-10" dirty="0">
                <a:solidFill>
                  <a:srgbClr val="3A6C29"/>
                </a:solidFill>
                <a:latin typeface="Arial"/>
                <a:cs typeface="Arial"/>
              </a:rPr>
              <a:t>In</a:t>
            </a:r>
            <a:r>
              <a:rPr sz="2800" spc="-5" dirty="0">
                <a:solidFill>
                  <a:srgbClr val="3A6C29"/>
                </a:solidFill>
                <a:latin typeface="Arial"/>
                <a:cs typeface="Arial"/>
              </a:rPr>
              <a:t>-</a:t>
            </a:r>
            <a:r>
              <a:rPr sz="2800" spc="-20" dirty="0">
                <a:solidFill>
                  <a:srgbClr val="3A6C29"/>
                </a:solidFill>
                <a:latin typeface="Arial"/>
                <a:cs typeface="Arial"/>
              </a:rPr>
              <a:t>n</a:t>
            </a:r>
            <a:r>
              <a:rPr sz="2800" spc="-15" dirty="0">
                <a:solidFill>
                  <a:srgbClr val="3A6C29"/>
                </a:solidFill>
                <a:latin typeface="Arial"/>
                <a:cs typeface="Arial"/>
              </a:rPr>
              <a:t>etwo</a:t>
            </a:r>
            <a:r>
              <a:rPr sz="2800" spc="-5" dirty="0">
                <a:solidFill>
                  <a:srgbClr val="3A6C29"/>
                </a:solidFill>
                <a:latin typeface="Arial"/>
                <a:cs typeface="Arial"/>
              </a:rPr>
              <a:t>r</a:t>
            </a:r>
            <a:r>
              <a:rPr sz="2800" spc="-15" dirty="0">
                <a:solidFill>
                  <a:srgbClr val="3A6C29"/>
                </a:solidFill>
                <a:latin typeface="Arial"/>
                <a:cs typeface="Arial"/>
              </a:rPr>
              <a:t>k </a:t>
            </a:r>
            <a:r>
              <a:rPr sz="2800" spc="-20" dirty="0">
                <a:solidFill>
                  <a:srgbClr val="3A6C29"/>
                </a:solidFill>
                <a:latin typeface="Arial"/>
                <a:cs typeface="Arial"/>
              </a:rPr>
              <a:t>p</a:t>
            </a:r>
            <a:r>
              <a:rPr sz="2800" spc="-5" dirty="0">
                <a:solidFill>
                  <a:srgbClr val="3A6C29"/>
                </a:solidFill>
                <a:latin typeface="Arial"/>
                <a:cs typeface="Arial"/>
              </a:rPr>
              <a:t>r</a:t>
            </a:r>
            <a:r>
              <a:rPr sz="2800" spc="-20" dirty="0">
                <a:solidFill>
                  <a:srgbClr val="3A6C29"/>
                </a:solidFill>
                <a:latin typeface="Arial"/>
                <a:cs typeface="Arial"/>
              </a:rPr>
              <a:t>o</a:t>
            </a:r>
            <a:r>
              <a:rPr sz="2800" spc="-10" dirty="0">
                <a:solidFill>
                  <a:srgbClr val="3A6C29"/>
                </a:solidFill>
                <a:latin typeface="Arial"/>
                <a:cs typeface="Arial"/>
              </a:rPr>
              <a:t>vi</a:t>
            </a:r>
            <a:r>
              <a:rPr sz="2800" spc="-15" dirty="0">
                <a:solidFill>
                  <a:srgbClr val="3A6C29"/>
                </a:solidFill>
                <a:latin typeface="Arial"/>
                <a:cs typeface="Arial"/>
              </a:rPr>
              <a:t>d</a:t>
            </a:r>
            <a:r>
              <a:rPr sz="2800" spc="-20" dirty="0">
                <a:solidFill>
                  <a:srgbClr val="3A6C29"/>
                </a:solidFill>
                <a:latin typeface="Arial"/>
                <a:cs typeface="Arial"/>
              </a:rPr>
              <a:t>e</a:t>
            </a:r>
            <a:r>
              <a:rPr sz="2800" spc="-5" dirty="0">
                <a:solidFill>
                  <a:srgbClr val="3A6C29"/>
                </a:solidFill>
                <a:latin typeface="Arial"/>
                <a:cs typeface="Arial"/>
              </a:rPr>
              <a:t>r</a:t>
            </a:r>
            <a:r>
              <a:rPr sz="2800" spc="-10" dirty="0">
                <a:solidFill>
                  <a:srgbClr val="3A6C29"/>
                </a:solidFill>
                <a:latin typeface="Arial"/>
                <a:cs typeface="Arial"/>
              </a:rPr>
              <a:t>:	</a:t>
            </a:r>
            <a:r>
              <a:rPr sz="2800" i="1" spc="-15" dirty="0">
                <a:solidFill>
                  <a:srgbClr val="3A6C29"/>
                </a:solidFill>
                <a:latin typeface="Arial"/>
                <a:cs typeface="Arial"/>
              </a:rPr>
              <a:t>Blue </a:t>
            </a:r>
            <a:r>
              <a:rPr sz="2800" i="1" spc="-20" dirty="0">
                <a:solidFill>
                  <a:srgbClr val="3A6C29"/>
                </a:solidFill>
                <a:latin typeface="Arial"/>
                <a:cs typeface="Arial"/>
              </a:rPr>
              <a:t>Op</a:t>
            </a:r>
            <a:r>
              <a:rPr sz="2800" i="1" spc="-15" dirty="0">
                <a:solidFill>
                  <a:srgbClr val="3A6C29"/>
                </a:solidFill>
                <a:latin typeface="Arial"/>
                <a:cs typeface="Arial"/>
              </a:rPr>
              <a:t>e</a:t>
            </a:r>
            <a:r>
              <a:rPr sz="2800" i="1" spc="-20" dirty="0">
                <a:solidFill>
                  <a:srgbClr val="3A6C29"/>
                </a:solidFill>
                <a:latin typeface="Arial"/>
                <a:cs typeface="Arial"/>
              </a:rPr>
              <a:t>n</a:t>
            </a:r>
            <a:r>
              <a:rPr sz="2800" i="1" spc="15" dirty="0">
                <a:solidFill>
                  <a:srgbClr val="3A6C29"/>
                </a:solidFill>
                <a:latin typeface="Arial"/>
                <a:cs typeface="Arial"/>
              </a:rPr>
              <a:t> </a:t>
            </a:r>
            <a:r>
              <a:rPr sz="2800" i="1" spc="-20" dirty="0">
                <a:solidFill>
                  <a:srgbClr val="3A6C29"/>
                </a:solidFill>
                <a:latin typeface="Arial"/>
                <a:cs typeface="Arial"/>
              </a:rPr>
              <a:t>Acc</a:t>
            </a:r>
            <a:r>
              <a:rPr sz="2800" i="1" spc="-15" dirty="0">
                <a:solidFill>
                  <a:srgbClr val="3A6C29"/>
                </a:solidFill>
                <a:latin typeface="Arial"/>
                <a:cs typeface="Arial"/>
              </a:rPr>
              <a:t>ess </a:t>
            </a:r>
            <a:r>
              <a:rPr sz="2800" i="1" spc="-20" dirty="0">
                <a:solidFill>
                  <a:srgbClr val="3A6C29"/>
                </a:solidFill>
                <a:latin typeface="Arial"/>
                <a:cs typeface="Arial"/>
              </a:rPr>
              <a:t>POS</a:t>
            </a:r>
            <a:endParaRPr sz="2800" dirty="0">
              <a:latin typeface="Arial"/>
              <a:cs typeface="Arial"/>
            </a:endParaRPr>
          </a:p>
          <a:p>
            <a:pPr marL="469900">
              <a:lnSpc>
                <a:spcPts val="3310"/>
              </a:lnSpc>
            </a:pPr>
            <a:r>
              <a:rPr sz="2800" spc="-10" dirty="0">
                <a:solidFill>
                  <a:srgbClr val="3A6C29"/>
                </a:solidFill>
                <a:latin typeface="Arial"/>
                <a:cs typeface="Arial"/>
              </a:rPr>
              <a:t>s</a:t>
            </a:r>
            <a:r>
              <a:rPr sz="2800" spc="-20" dirty="0">
                <a:solidFill>
                  <a:srgbClr val="3A6C29"/>
                </a:solidFill>
                <a:latin typeface="Arial"/>
                <a:cs typeface="Arial"/>
              </a:rPr>
              <a:t>h</a:t>
            </a:r>
            <a:r>
              <a:rPr sz="2800" spc="-10" dirty="0">
                <a:solidFill>
                  <a:srgbClr val="3A6C29"/>
                </a:solidFill>
                <a:latin typeface="Arial"/>
                <a:cs typeface="Arial"/>
              </a:rPr>
              <a:t>o</a:t>
            </a:r>
            <a:r>
              <a:rPr sz="2800" spc="-20" dirty="0">
                <a:solidFill>
                  <a:srgbClr val="3A6C29"/>
                </a:solidFill>
                <a:latin typeface="Arial"/>
                <a:cs typeface="Arial"/>
              </a:rPr>
              <a:t>u</a:t>
            </a:r>
            <a:r>
              <a:rPr sz="2800" spc="0" dirty="0">
                <a:solidFill>
                  <a:srgbClr val="3A6C29"/>
                </a:solidFill>
                <a:latin typeface="Arial"/>
                <a:cs typeface="Arial"/>
              </a:rPr>
              <a:t>l</a:t>
            </a:r>
            <a:r>
              <a:rPr sz="2800" spc="-20" dirty="0">
                <a:solidFill>
                  <a:srgbClr val="3A6C29"/>
                </a:solidFill>
                <a:latin typeface="Arial"/>
                <a:cs typeface="Arial"/>
              </a:rPr>
              <a:t>d</a:t>
            </a:r>
            <a:r>
              <a:rPr sz="2800" spc="10" dirty="0">
                <a:solidFill>
                  <a:srgbClr val="3A6C29"/>
                </a:solidFill>
                <a:latin typeface="Arial"/>
                <a:cs typeface="Arial"/>
              </a:rPr>
              <a:t> </a:t>
            </a:r>
            <a:r>
              <a:rPr sz="2800" spc="-20" dirty="0">
                <a:solidFill>
                  <a:srgbClr val="3A6C29"/>
                </a:solidFill>
                <a:latin typeface="Arial"/>
                <a:cs typeface="Arial"/>
              </a:rPr>
              <a:t>be</a:t>
            </a:r>
            <a:r>
              <a:rPr sz="2800" spc="10" dirty="0">
                <a:solidFill>
                  <a:srgbClr val="3A6C29"/>
                </a:solidFill>
                <a:latin typeface="Arial"/>
                <a:cs typeface="Arial"/>
              </a:rPr>
              <a:t> </a:t>
            </a:r>
            <a:r>
              <a:rPr sz="2800" spc="-10" dirty="0">
                <a:solidFill>
                  <a:srgbClr val="3A6C29"/>
                </a:solidFill>
                <a:latin typeface="Arial"/>
                <a:cs typeface="Arial"/>
              </a:rPr>
              <a:t>us</a:t>
            </a:r>
            <a:r>
              <a:rPr sz="2800" spc="-20" dirty="0">
                <a:solidFill>
                  <a:srgbClr val="3A6C29"/>
                </a:solidFill>
                <a:latin typeface="Arial"/>
                <a:cs typeface="Arial"/>
              </a:rPr>
              <a:t>ed</a:t>
            </a:r>
            <a:r>
              <a:rPr sz="2800" spc="10" dirty="0">
                <a:solidFill>
                  <a:srgbClr val="3A6C29"/>
                </a:solidFill>
                <a:latin typeface="Arial"/>
                <a:cs typeface="Arial"/>
              </a:rPr>
              <a:t> </a:t>
            </a:r>
            <a:r>
              <a:rPr sz="2800" spc="-5" dirty="0">
                <a:solidFill>
                  <a:srgbClr val="3A6C29"/>
                </a:solidFill>
                <a:latin typeface="Arial"/>
                <a:cs typeface="Arial"/>
              </a:rPr>
              <a:t>i</a:t>
            </a:r>
            <a:r>
              <a:rPr sz="2800" spc="-20" dirty="0">
                <a:solidFill>
                  <a:srgbClr val="3A6C29"/>
                </a:solidFill>
                <a:latin typeface="Arial"/>
                <a:cs typeface="Arial"/>
              </a:rPr>
              <a:t>n</a:t>
            </a:r>
            <a:r>
              <a:rPr sz="2800" spc="10" dirty="0">
                <a:solidFill>
                  <a:srgbClr val="3A6C29"/>
                </a:solidFill>
                <a:latin typeface="Arial"/>
                <a:cs typeface="Arial"/>
              </a:rPr>
              <a:t> </a:t>
            </a:r>
            <a:r>
              <a:rPr sz="2800" spc="-10" dirty="0">
                <a:solidFill>
                  <a:srgbClr val="3A6C29"/>
                </a:solidFill>
                <a:latin typeface="Arial"/>
                <a:cs typeface="Arial"/>
              </a:rPr>
              <a:t>th</a:t>
            </a:r>
            <a:r>
              <a:rPr sz="2800" spc="-20" dirty="0">
                <a:solidFill>
                  <a:srgbClr val="3A6C29"/>
                </a:solidFill>
                <a:latin typeface="Arial"/>
                <a:cs typeface="Arial"/>
              </a:rPr>
              <a:t>e</a:t>
            </a:r>
            <a:r>
              <a:rPr sz="2800" spc="10" dirty="0">
                <a:solidFill>
                  <a:srgbClr val="3A6C29"/>
                </a:solidFill>
                <a:latin typeface="Arial"/>
                <a:cs typeface="Arial"/>
              </a:rPr>
              <a:t> </a:t>
            </a:r>
            <a:r>
              <a:rPr sz="2800" spc="-10" dirty="0">
                <a:solidFill>
                  <a:srgbClr val="3A6C29"/>
                </a:solidFill>
                <a:latin typeface="Arial"/>
                <a:cs typeface="Arial"/>
              </a:rPr>
              <a:t>sta</a:t>
            </a:r>
            <a:r>
              <a:rPr sz="2800" spc="-15" dirty="0">
                <a:solidFill>
                  <a:srgbClr val="3A6C29"/>
                </a:solidFill>
                <a:latin typeface="Arial"/>
                <a:cs typeface="Arial"/>
              </a:rPr>
              <a:t>te</a:t>
            </a:r>
            <a:r>
              <a:rPr sz="2800" spc="-10" dirty="0">
                <a:solidFill>
                  <a:srgbClr val="3A6C29"/>
                </a:solidFill>
                <a:latin typeface="Arial"/>
                <a:cs typeface="Arial"/>
              </a:rPr>
              <a:t> </a:t>
            </a:r>
            <a:r>
              <a:rPr sz="2800" spc="-15" dirty="0">
                <a:solidFill>
                  <a:srgbClr val="3A6C29"/>
                </a:solidFill>
                <a:latin typeface="Arial"/>
                <a:cs typeface="Arial"/>
              </a:rPr>
              <a:t>of</a:t>
            </a:r>
            <a:r>
              <a:rPr sz="2800" spc="10" dirty="0">
                <a:solidFill>
                  <a:srgbClr val="3A6C29"/>
                </a:solidFill>
                <a:latin typeface="Arial"/>
                <a:cs typeface="Arial"/>
              </a:rPr>
              <a:t> </a:t>
            </a:r>
            <a:r>
              <a:rPr sz="2800" spc="-25" dirty="0">
                <a:solidFill>
                  <a:srgbClr val="3A6C29"/>
                </a:solidFill>
                <a:latin typeface="Arial"/>
                <a:cs typeface="Arial"/>
              </a:rPr>
              <a:t>G</a:t>
            </a:r>
            <a:r>
              <a:rPr sz="2800" spc="-15" dirty="0">
                <a:solidFill>
                  <a:srgbClr val="3A6C29"/>
                </a:solidFill>
                <a:latin typeface="Arial"/>
                <a:cs typeface="Arial"/>
              </a:rPr>
              <a:t>e</a:t>
            </a:r>
            <a:r>
              <a:rPr sz="2800" spc="-20" dirty="0">
                <a:solidFill>
                  <a:srgbClr val="3A6C29"/>
                </a:solidFill>
                <a:latin typeface="Arial"/>
                <a:cs typeface="Arial"/>
              </a:rPr>
              <a:t>o</a:t>
            </a:r>
            <a:r>
              <a:rPr sz="2800" spc="0" dirty="0">
                <a:solidFill>
                  <a:srgbClr val="3A6C29"/>
                </a:solidFill>
                <a:latin typeface="Arial"/>
                <a:cs typeface="Arial"/>
              </a:rPr>
              <a:t>r</a:t>
            </a:r>
            <a:r>
              <a:rPr sz="2800" spc="-20" dirty="0">
                <a:solidFill>
                  <a:srgbClr val="3A6C29"/>
                </a:solidFill>
                <a:latin typeface="Arial"/>
                <a:cs typeface="Arial"/>
              </a:rPr>
              <a:t>g</a:t>
            </a:r>
            <a:r>
              <a:rPr sz="2800" spc="0" dirty="0">
                <a:solidFill>
                  <a:srgbClr val="3A6C29"/>
                </a:solidFill>
                <a:latin typeface="Arial"/>
                <a:cs typeface="Arial"/>
              </a:rPr>
              <a:t>i</a:t>
            </a:r>
            <a:r>
              <a:rPr sz="2800" spc="-20" dirty="0">
                <a:solidFill>
                  <a:srgbClr val="3A6C29"/>
                </a:solidFill>
                <a:latin typeface="Arial"/>
                <a:cs typeface="Arial"/>
              </a:rPr>
              <a:t>a</a:t>
            </a:r>
            <a:endParaRPr sz="2800" dirty="0">
              <a:latin typeface="Arial"/>
              <a:cs typeface="Arial"/>
            </a:endParaRPr>
          </a:p>
          <a:p>
            <a:pPr>
              <a:lnSpc>
                <a:spcPts val="650"/>
              </a:lnSpc>
              <a:spcBef>
                <a:spcPts val="0"/>
              </a:spcBef>
            </a:pPr>
            <a:endParaRPr sz="650" dirty="0"/>
          </a:p>
          <a:p>
            <a:pPr marL="469900" indent="-457200">
              <a:lnSpc>
                <a:spcPct val="100000"/>
              </a:lnSpc>
              <a:buClr>
                <a:srgbClr val="4F9237"/>
              </a:buClr>
              <a:buSzPct val="108928"/>
              <a:buFont typeface="Arial"/>
              <a:buChar char="•"/>
              <a:tabLst>
                <a:tab pos="469265" algn="l"/>
                <a:tab pos="4033520" algn="l"/>
              </a:tabLst>
            </a:pPr>
            <a:r>
              <a:rPr sz="2800" spc="-15" dirty="0">
                <a:solidFill>
                  <a:srgbClr val="3A6C29"/>
                </a:solidFill>
                <a:latin typeface="Arial"/>
                <a:cs typeface="Arial"/>
              </a:rPr>
              <a:t>Out-of-state</a:t>
            </a:r>
            <a:r>
              <a:rPr sz="2800" spc="-5" dirty="0">
                <a:solidFill>
                  <a:srgbClr val="3A6C29"/>
                </a:solidFill>
                <a:latin typeface="Arial"/>
                <a:cs typeface="Arial"/>
              </a:rPr>
              <a:t> </a:t>
            </a:r>
            <a:r>
              <a:rPr sz="2800" spc="-15" dirty="0">
                <a:solidFill>
                  <a:srgbClr val="3A6C29"/>
                </a:solidFill>
                <a:latin typeface="Arial"/>
                <a:cs typeface="Arial"/>
              </a:rPr>
              <a:t>pro</a:t>
            </a:r>
            <a:r>
              <a:rPr sz="2800" spc="-10" dirty="0">
                <a:solidFill>
                  <a:srgbClr val="3A6C29"/>
                </a:solidFill>
                <a:latin typeface="Arial"/>
                <a:cs typeface="Arial"/>
              </a:rPr>
              <a:t>vi</a:t>
            </a:r>
            <a:r>
              <a:rPr sz="2800" spc="-15" dirty="0">
                <a:solidFill>
                  <a:srgbClr val="3A6C29"/>
                </a:solidFill>
                <a:latin typeface="Arial"/>
                <a:cs typeface="Arial"/>
              </a:rPr>
              <a:t>der:	</a:t>
            </a:r>
            <a:r>
              <a:rPr sz="2800" i="1" spc="-15" dirty="0">
                <a:solidFill>
                  <a:srgbClr val="3A6C29"/>
                </a:solidFill>
                <a:latin typeface="Arial"/>
                <a:cs typeface="Arial"/>
              </a:rPr>
              <a:t>Blue</a:t>
            </a:r>
            <a:r>
              <a:rPr sz="2800" i="1" spc="-5" dirty="0">
                <a:solidFill>
                  <a:srgbClr val="3A6C29"/>
                </a:solidFill>
                <a:latin typeface="Arial"/>
                <a:cs typeface="Arial"/>
              </a:rPr>
              <a:t> </a:t>
            </a:r>
            <a:r>
              <a:rPr sz="2800" i="1" spc="-20" dirty="0">
                <a:solidFill>
                  <a:srgbClr val="3A6C29"/>
                </a:solidFill>
                <a:latin typeface="Arial"/>
                <a:cs typeface="Arial"/>
              </a:rPr>
              <a:t>Ch</a:t>
            </a:r>
            <a:r>
              <a:rPr sz="2800" i="1" spc="-15" dirty="0">
                <a:solidFill>
                  <a:srgbClr val="3A6C29"/>
                </a:solidFill>
                <a:latin typeface="Arial"/>
                <a:cs typeface="Arial"/>
              </a:rPr>
              <a:t>oice</a:t>
            </a:r>
            <a:r>
              <a:rPr sz="2800" i="1" spc="15" dirty="0">
                <a:solidFill>
                  <a:srgbClr val="3A6C29"/>
                </a:solidFill>
                <a:latin typeface="Arial"/>
                <a:cs typeface="Arial"/>
              </a:rPr>
              <a:t> </a:t>
            </a:r>
            <a:r>
              <a:rPr sz="2800" i="1" spc="-20" dirty="0">
                <a:solidFill>
                  <a:srgbClr val="3A6C29"/>
                </a:solidFill>
                <a:latin typeface="Arial"/>
                <a:cs typeface="Arial"/>
              </a:rPr>
              <a:t>P</a:t>
            </a:r>
            <a:r>
              <a:rPr sz="2800" i="1" spc="-35" dirty="0">
                <a:solidFill>
                  <a:srgbClr val="3A6C29"/>
                </a:solidFill>
                <a:latin typeface="Arial"/>
                <a:cs typeface="Arial"/>
              </a:rPr>
              <a:t>P</a:t>
            </a:r>
            <a:r>
              <a:rPr sz="2800" i="1" spc="-25" dirty="0">
                <a:solidFill>
                  <a:srgbClr val="3A6C29"/>
                </a:solidFill>
                <a:latin typeface="Arial"/>
                <a:cs typeface="Arial"/>
              </a:rPr>
              <a:t>O</a:t>
            </a:r>
            <a:endParaRPr sz="2800" dirty="0">
              <a:latin typeface="Arial"/>
              <a:cs typeface="Arial"/>
            </a:endParaRPr>
          </a:p>
          <a:p>
            <a:pPr marL="469900">
              <a:lnSpc>
                <a:spcPts val="3310"/>
              </a:lnSpc>
            </a:pPr>
            <a:r>
              <a:rPr sz="2800" spc="-10" dirty="0">
                <a:solidFill>
                  <a:srgbClr val="3A6C29"/>
                </a:solidFill>
                <a:latin typeface="Arial"/>
                <a:cs typeface="Arial"/>
              </a:rPr>
              <a:t>s</a:t>
            </a:r>
            <a:r>
              <a:rPr sz="2800" spc="-20" dirty="0">
                <a:solidFill>
                  <a:srgbClr val="3A6C29"/>
                </a:solidFill>
                <a:latin typeface="Arial"/>
                <a:cs typeface="Arial"/>
              </a:rPr>
              <a:t>h</a:t>
            </a:r>
            <a:r>
              <a:rPr sz="2800" spc="-10" dirty="0">
                <a:solidFill>
                  <a:srgbClr val="3A6C29"/>
                </a:solidFill>
                <a:latin typeface="Arial"/>
                <a:cs typeface="Arial"/>
              </a:rPr>
              <a:t>o</a:t>
            </a:r>
            <a:r>
              <a:rPr sz="2800" spc="-20" dirty="0">
                <a:solidFill>
                  <a:srgbClr val="3A6C29"/>
                </a:solidFill>
                <a:latin typeface="Arial"/>
                <a:cs typeface="Arial"/>
              </a:rPr>
              <a:t>u</a:t>
            </a:r>
            <a:r>
              <a:rPr sz="2800" spc="0" dirty="0">
                <a:solidFill>
                  <a:srgbClr val="3A6C29"/>
                </a:solidFill>
                <a:latin typeface="Arial"/>
                <a:cs typeface="Arial"/>
              </a:rPr>
              <a:t>l</a:t>
            </a:r>
            <a:r>
              <a:rPr sz="2800" spc="-20" dirty="0">
                <a:solidFill>
                  <a:srgbClr val="3A6C29"/>
                </a:solidFill>
                <a:latin typeface="Arial"/>
                <a:cs typeface="Arial"/>
              </a:rPr>
              <a:t>d</a:t>
            </a:r>
            <a:r>
              <a:rPr sz="2800" spc="10" dirty="0">
                <a:solidFill>
                  <a:srgbClr val="3A6C29"/>
                </a:solidFill>
                <a:latin typeface="Arial"/>
                <a:cs typeface="Arial"/>
              </a:rPr>
              <a:t> </a:t>
            </a:r>
            <a:r>
              <a:rPr sz="2800" spc="-20" dirty="0">
                <a:solidFill>
                  <a:srgbClr val="3A6C29"/>
                </a:solidFill>
                <a:latin typeface="Arial"/>
                <a:cs typeface="Arial"/>
              </a:rPr>
              <a:t>be</a:t>
            </a:r>
            <a:r>
              <a:rPr sz="2800" spc="10" dirty="0">
                <a:solidFill>
                  <a:srgbClr val="3A6C29"/>
                </a:solidFill>
                <a:latin typeface="Arial"/>
                <a:cs typeface="Arial"/>
              </a:rPr>
              <a:t> </a:t>
            </a:r>
            <a:r>
              <a:rPr sz="2800" spc="-10" dirty="0">
                <a:solidFill>
                  <a:srgbClr val="3A6C29"/>
                </a:solidFill>
                <a:latin typeface="Arial"/>
                <a:cs typeface="Arial"/>
              </a:rPr>
              <a:t>us</a:t>
            </a:r>
            <a:r>
              <a:rPr sz="2800" spc="-20" dirty="0">
                <a:solidFill>
                  <a:srgbClr val="3A6C29"/>
                </a:solidFill>
                <a:latin typeface="Arial"/>
                <a:cs typeface="Arial"/>
              </a:rPr>
              <a:t>ed</a:t>
            </a:r>
            <a:r>
              <a:rPr sz="2800" spc="10" dirty="0">
                <a:solidFill>
                  <a:srgbClr val="3A6C29"/>
                </a:solidFill>
                <a:latin typeface="Arial"/>
                <a:cs typeface="Arial"/>
              </a:rPr>
              <a:t> </a:t>
            </a:r>
            <a:r>
              <a:rPr sz="2800" spc="-10" dirty="0">
                <a:solidFill>
                  <a:srgbClr val="3A6C29"/>
                </a:solidFill>
                <a:latin typeface="Arial"/>
                <a:cs typeface="Arial"/>
              </a:rPr>
              <a:t>o</a:t>
            </a:r>
            <a:r>
              <a:rPr sz="2800" spc="-20" dirty="0">
                <a:solidFill>
                  <a:srgbClr val="3A6C29"/>
                </a:solidFill>
                <a:latin typeface="Arial"/>
                <a:cs typeface="Arial"/>
              </a:rPr>
              <a:t>u</a:t>
            </a:r>
            <a:r>
              <a:rPr sz="2800" spc="0" dirty="0">
                <a:solidFill>
                  <a:srgbClr val="3A6C29"/>
                </a:solidFill>
                <a:latin typeface="Arial"/>
                <a:cs typeface="Arial"/>
              </a:rPr>
              <a:t>t</a:t>
            </a:r>
            <a:r>
              <a:rPr sz="2800" spc="-10" dirty="0">
                <a:solidFill>
                  <a:srgbClr val="3A6C29"/>
                </a:solidFill>
                <a:latin typeface="Arial"/>
                <a:cs typeface="Arial"/>
              </a:rPr>
              <a:t>sid</a:t>
            </a:r>
            <a:r>
              <a:rPr sz="2800" spc="-20" dirty="0">
                <a:solidFill>
                  <a:srgbClr val="3A6C29"/>
                </a:solidFill>
                <a:latin typeface="Arial"/>
                <a:cs typeface="Arial"/>
              </a:rPr>
              <a:t>e</a:t>
            </a:r>
            <a:r>
              <a:rPr sz="2800" spc="10" dirty="0">
                <a:solidFill>
                  <a:srgbClr val="3A6C29"/>
                </a:solidFill>
                <a:latin typeface="Arial"/>
                <a:cs typeface="Arial"/>
              </a:rPr>
              <a:t> </a:t>
            </a:r>
            <a:r>
              <a:rPr sz="2800" spc="-15" dirty="0">
                <a:solidFill>
                  <a:srgbClr val="3A6C29"/>
                </a:solidFill>
                <a:latin typeface="Arial"/>
                <a:cs typeface="Arial"/>
              </a:rPr>
              <a:t>of</a:t>
            </a:r>
            <a:r>
              <a:rPr sz="2800" spc="10" dirty="0">
                <a:solidFill>
                  <a:srgbClr val="3A6C29"/>
                </a:solidFill>
                <a:latin typeface="Arial"/>
                <a:cs typeface="Arial"/>
              </a:rPr>
              <a:t> </a:t>
            </a:r>
            <a:r>
              <a:rPr sz="2800" spc="-20" dirty="0">
                <a:solidFill>
                  <a:srgbClr val="3A6C29"/>
                </a:solidFill>
                <a:latin typeface="Arial"/>
                <a:cs typeface="Arial"/>
              </a:rPr>
              <a:t>Geo</a:t>
            </a:r>
            <a:r>
              <a:rPr sz="2800" spc="0" dirty="0">
                <a:solidFill>
                  <a:srgbClr val="3A6C29"/>
                </a:solidFill>
                <a:latin typeface="Arial"/>
                <a:cs typeface="Arial"/>
              </a:rPr>
              <a:t>r</a:t>
            </a:r>
            <a:r>
              <a:rPr sz="2800" spc="-20" dirty="0">
                <a:solidFill>
                  <a:srgbClr val="3A6C29"/>
                </a:solidFill>
                <a:latin typeface="Arial"/>
                <a:cs typeface="Arial"/>
              </a:rPr>
              <a:t>g</a:t>
            </a:r>
            <a:r>
              <a:rPr sz="2800" spc="0" dirty="0">
                <a:solidFill>
                  <a:srgbClr val="3A6C29"/>
                </a:solidFill>
                <a:latin typeface="Arial"/>
                <a:cs typeface="Arial"/>
              </a:rPr>
              <a:t>i</a:t>
            </a:r>
            <a:r>
              <a:rPr sz="2800" spc="-20" dirty="0">
                <a:solidFill>
                  <a:srgbClr val="3A6C29"/>
                </a:solidFill>
                <a:latin typeface="Arial"/>
                <a:cs typeface="Arial"/>
              </a:rPr>
              <a:t>a</a:t>
            </a:r>
            <a:endParaRPr lang="en-US" sz="2800" spc="-20" dirty="0">
              <a:solidFill>
                <a:srgbClr val="3A6C29"/>
              </a:solidFill>
              <a:latin typeface="Arial"/>
              <a:cs typeface="Arial"/>
            </a:endParaRPr>
          </a:p>
          <a:p>
            <a:pPr marL="469900">
              <a:lnSpc>
                <a:spcPts val="3310"/>
              </a:lnSpc>
            </a:pPr>
            <a:endParaRPr lang="en-US" sz="2800" spc="-20" dirty="0">
              <a:solidFill>
                <a:srgbClr val="3A6C29"/>
              </a:solidFill>
              <a:latin typeface="Arial"/>
              <a:cs typeface="Arial"/>
            </a:endParaRPr>
          </a:p>
          <a:p>
            <a:pPr marL="469900">
              <a:lnSpc>
                <a:spcPts val="3310"/>
              </a:lnSpc>
            </a:pPr>
            <a:r>
              <a:rPr lang="en-US" sz="2800" spc="-20" dirty="0">
                <a:solidFill>
                  <a:srgbClr val="3A6C29"/>
                </a:solidFill>
                <a:latin typeface="Arial"/>
                <a:cs typeface="Arial"/>
              </a:rPr>
              <a:t>Employees will receive new medical cards</a:t>
            </a:r>
            <a:endParaRPr sz="2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56"/>
              </a:spcBef>
            </a:pPr>
            <a:endParaRPr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a:t>
            </a:r>
            <a:r>
              <a:rPr lang="en-US" sz="3600" u="sng" dirty="0">
                <a:solidFill>
                  <a:srgbClr val="46702B"/>
                </a:solidFill>
                <a:latin typeface="Arial"/>
                <a:cs typeface="Arial"/>
              </a:rPr>
              <a:t>750</a:t>
            </a:r>
            <a:r>
              <a:rPr sz="3600" u="sng" spc="-20" dirty="0">
                <a:solidFill>
                  <a:srgbClr val="46702B"/>
                </a:solidFill>
                <a:latin typeface="Arial"/>
                <a:cs typeface="Arial"/>
              </a:rPr>
              <a:t> </a:t>
            </a:r>
            <a:r>
              <a:rPr sz="3600" u="sng" spc="0" dirty="0">
                <a:solidFill>
                  <a:srgbClr val="46702B"/>
                </a:solidFill>
                <a:latin typeface="Arial"/>
                <a:cs typeface="Arial"/>
              </a:rPr>
              <a:t>Deductible</a:t>
            </a:r>
            <a:r>
              <a:rPr sz="3600" u="sng" spc="-20" dirty="0">
                <a:solidFill>
                  <a:srgbClr val="46702B"/>
                </a:solidFill>
                <a:latin typeface="Arial"/>
                <a:cs typeface="Arial"/>
              </a:rPr>
              <a:t> </a:t>
            </a:r>
            <a:r>
              <a:rPr sz="3600" u="sng" spc="0" dirty="0">
                <a:solidFill>
                  <a:srgbClr val="46702B"/>
                </a:solidFill>
                <a:latin typeface="Arial"/>
                <a:cs typeface="Arial"/>
              </a:rPr>
              <a:t>Plan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sp>
        <p:nvSpPr>
          <p:cNvPr id="3" name="object 3"/>
          <p:cNvSpPr txBox="1"/>
          <p:nvPr/>
        </p:nvSpPr>
        <p:spPr>
          <a:xfrm>
            <a:off x="685800" y="1269746"/>
            <a:ext cx="9067799" cy="5666740"/>
          </a:xfrm>
          <a:prstGeom prst="rect">
            <a:avLst/>
          </a:prstGeom>
        </p:spPr>
        <p:txBody>
          <a:bodyPr vert="horz" wrap="square" lIns="0" tIns="0" rIns="0" bIns="0" rtlCol="0">
            <a:noAutofit/>
          </a:bodyPr>
          <a:lstStyle/>
          <a:p>
            <a:pPr marL="354965" marR="829944" indent="-342900">
              <a:lnSpc>
                <a:spcPts val="3120"/>
              </a:lnSpc>
              <a:buClr>
                <a:srgbClr val="46702B"/>
              </a:buClr>
              <a:buSzPct val="109615"/>
              <a:buFont typeface="Arial"/>
              <a:buChar char="•"/>
              <a:tabLst>
                <a:tab pos="354965" algn="l"/>
              </a:tabLst>
            </a:pPr>
            <a:r>
              <a:rPr sz="2600" dirty="0">
                <a:solidFill>
                  <a:srgbClr val="3A6C29"/>
                </a:solidFill>
                <a:latin typeface="Arial"/>
                <a:cs typeface="Arial"/>
              </a:rPr>
              <a:t>$</a:t>
            </a:r>
            <a:r>
              <a:rPr lang="en-US" sz="2600" spc="5" dirty="0">
                <a:solidFill>
                  <a:srgbClr val="3A6C29"/>
                </a:solidFill>
                <a:latin typeface="Arial"/>
                <a:cs typeface="Arial"/>
              </a:rPr>
              <a:t>750</a:t>
            </a:r>
            <a:r>
              <a:rPr sz="2600" spc="5" dirty="0">
                <a:solidFill>
                  <a:srgbClr val="3A6C29"/>
                </a:solidFill>
                <a:latin typeface="Arial"/>
                <a:cs typeface="Arial"/>
              </a:rPr>
              <a:t> </a:t>
            </a:r>
            <a:r>
              <a:rPr sz="2600" spc="0" dirty="0">
                <a:solidFill>
                  <a:srgbClr val="3A6C29"/>
                </a:solidFill>
                <a:latin typeface="Arial"/>
                <a:cs typeface="Arial"/>
              </a:rPr>
              <a:t>in network</a:t>
            </a:r>
            <a:r>
              <a:rPr sz="2600" spc="-10"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 $</a:t>
            </a:r>
            <a:r>
              <a:rPr lang="en-US" sz="2600" spc="5" dirty="0">
                <a:solidFill>
                  <a:srgbClr val="3A6C29"/>
                </a:solidFill>
                <a:latin typeface="Arial"/>
                <a:cs typeface="Arial"/>
              </a:rPr>
              <a:t>1,050</a:t>
            </a:r>
            <a:r>
              <a:rPr sz="2600" spc="5" dirty="0">
                <a:solidFill>
                  <a:srgbClr val="3A6C29"/>
                </a:solidFill>
                <a:latin typeface="Arial"/>
                <a:cs typeface="Arial"/>
              </a:rPr>
              <a:t> </a:t>
            </a:r>
            <a:r>
              <a:rPr sz="2600" spc="0" dirty="0">
                <a:solidFill>
                  <a:srgbClr val="3A6C29"/>
                </a:solidFill>
                <a:latin typeface="Arial"/>
                <a:cs typeface="Arial"/>
              </a:rPr>
              <a:t>out of </a:t>
            </a:r>
            <a:r>
              <a:rPr sz="2600" spc="5" dirty="0">
                <a:solidFill>
                  <a:srgbClr val="3A6C29"/>
                </a:solidFill>
                <a:latin typeface="Arial"/>
                <a:cs typeface="Arial"/>
              </a:rPr>
              <a:t>n</a:t>
            </a:r>
            <a:r>
              <a:rPr sz="2600" spc="0" dirty="0">
                <a:solidFill>
                  <a:srgbClr val="3A6C29"/>
                </a:solidFill>
                <a:latin typeface="Arial"/>
                <a:cs typeface="Arial"/>
              </a:rPr>
              <a:t>etw</a:t>
            </a:r>
            <a:r>
              <a:rPr sz="2600" spc="5" dirty="0">
                <a:solidFill>
                  <a:srgbClr val="3A6C29"/>
                </a:solidFill>
                <a:latin typeface="Arial"/>
                <a:cs typeface="Arial"/>
              </a:rPr>
              <a:t>o</a:t>
            </a:r>
            <a:r>
              <a:rPr sz="2600" spc="0" dirty="0">
                <a:solidFill>
                  <a:srgbClr val="3A6C29"/>
                </a:solidFill>
                <a:latin typeface="Arial"/>
                <a:cs typeface="Arial"/>
              </a:rPr>
              <a:t>rk</a:t>
            </a:r>
            <a:r>
              <a:rPr lang="en-US" sz="2600" dirty="0">
                <a:solidFill>
                  <a:srgbClr val="3A6C29"/>
                </a:solidFill>
                <a:latin typeface="Arial"/>
                <a:cs typeface="Arial"/>
              </a:rPr>
              <a:t> </a:t>
            </a:r>
            <a:r>
              <a:rPr sz="2600" spc="0" dirty="0">
                <a:solidFill>
                  <a:srgbClr val="3A6C29"/>
                </a:solidFill>
                <a:latin typeface="Arial"/>
                <a:cs typeface="Arial"/>
              </a:rPr>
              <a:t>d</a:t>
            </a:r>
            <a:r>
              <a:rPr sz="2600" spc="5" dirty="0">
                <a:solidFill>
                  <a:srgbClr val="3A6C29"/>
                </a:solidFill>
                <a:latin typeface="Arial"/>
                <a:cs typeface="Arial"/>
              </a:rPr>
              <a:t>e</a:t>
            </a:r>
            <a:r>
              <a:rPr sz="2600" spc="0" dirty="0">
                <a:solidFill>
                  <a:srgbClr val="3A6C29"/>
                </a:solidFill>
                <a:latin typeface="Arial"/>
                <a:cs typeface="Arial"/>
              </a:rPr>
              <a:t>d</a:t>
            </a:r>
            <a:r>
              <a:rPr sz="2600" spc="5" dirty="0">
                <a:solidFill>
                  <a:srgbClr val="3A6C29"/>
                </a:solidFill>
                <a:latin typeface="Arial"/>
                <a:cs typeface="Arial"/>
              </a:rPr>
              <a:t>u</a:t>
            </a:r>
            <a:r>
              <a:rPr sz="2600" spc="0" dirty="0">
                <a:solidFill>
                  <a:srgbClr val="3A6C29"/>
                </a:solidFill>
                <a:latin typeface="Arial"/>
                <a:cs typeface="Arial"/>
              </a:rPr>
              <a:t>ctible</a:t>
            </a:r>
            <a:endParaRPr lang="en-US" sz="2600" spc="0" dirty="0">
              <a:solidFill>
                <a:srgbClr val="3A6C29"/>
              </a:solidFill>
              <a:latin typeface="Arial"/>
              <a:cs typeface="Arial"/>
            </a:endParaRPr>
          </a:p>
          <a:p>
            <a:pPr marL="812165" marR="829944" lvl="1" indent="-342900">
              <a:lnSpc>
                <a:spcPts val="3120"/>
              </a:lnSpc>
              <a:buClr>
                <a:srgbClr val="46702B"/>
              </a:buClr>
              <a:buSzPct val="109615"/>
              <a:buFont typeface="Arial"/>
              <a:buChar char="•"/>
              <a:tabLst>
                <a:tab pos="354965" algn="l"/>
              </a:tabLst>
            </a:pPr>
            <a:r>
              <a:rPr lang="en-US" sz="2600" dirty="0">
                <a:solidFill>
                  <a:srgbClr val="3A6C29"/>
                </a:solidFill>
                <a:latin typeface="Arial"/>
                <a:cs typeface="Arial"/>
              </a:rPr>
              <a:t>Family in network $2,250 out of network $3,150</a:t>
            </a:r>
            <a:endParaRPr sz="2600" dirty="0">
              <a:latin typeface="Arial"/>
              <a:cs typeface="Arial"/>
            </a:endParaRPr>
          </a:p>
          <a:p>
            <a:pPr>
              <a:lnSpc>
                <a:spcPts val="500"/>
              </a:lnSpc>
              <a:spcBef>
                <a:spcPts val="48"/>
              </a:spcBef>
              <a:buClr>
                <a:srgbClr val="46702B"/>
              </a:buClr>
              <a:buFont typeface="Arial"/>
              <a:buChar char="•"/>
            </a:pPr>
            <a:endParaRPr sz="5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8</a:t>
            </a:r>
            <a:r>
              <a:rPr sz="2600" spc="5" dirty="0">
                <a:solidFill>
                  <a:srgbClr val="3A6C29"/>
                </a:solidFill>
                <a:latin typeface="Arial"/>
                <a:cs typeface="Arial"/>
              </a:rPr>
              <a:t>0</a:t>
            </a:r>
            <a:r>
              <a:rPr sz="2600" spc="0" dirty="0">
                <a:solidFill>
                  <a:srgbClr val="3A6C29"/>
                </a:solidFill>
                <a:latin typeface="Arial"/>
                <a:cs typeface="Arial"/>
              </a:rPr>
              <a:t>%/20% C</a:t>
            </a:r>
            <a:r>
              <a:rPr sz="2600" spc="5" dirty="0">
                <a:solidFill>
                  <a:srgbClr val="3A6C29"/>
                </a:solidFill>
                <a:latin typeface="Arial"/>
                <a:cs typeface="Arial"/>
              </a:rPr>
              <a:t>o</a:t>
            </a:r>
            <a:r>
              <a:rPr sz="2600" spc="0" dirty="0">
                <a:solidFill>
                  <a:srgbClr val="3A6C29"/>
                </a:solidFill>
                <a:latin typeface="Arial"/>
                <a:cs typeface="Arial"/>
              </a:rPr>
              <a:t>in</a:t>
            </a:r>
            <a:r>
              <a:rPr sz="2600" spc="5" dirty="0">
                <a:solidFill>
                  <a:srgbClr val="3A6C29"/>
                </a:solidFill>
                <a:latin typeface="Arial"/>
                <a:cs typeface="Arial"/>
              </a:rPr>
              <a:t>s</a:t>
            </a:r>
            <a:r>
              <a:rPr sz="2600" spc="0" dirty="0">
                <a:solidFill>
                  <a:srgbClr val="3A6C29"/>
                </a:solidFill>
                <a:latin typeface="Arial"/>
                <a:cs typeface="Arial"/>
              </a:rPr>
              <a:t>ura</a:t>
            </a:r>
            <a:r>
              <a:rPr sz="2600" spc="5" dirty="0">
                <a:solidFill>
                  <a:srgbClr val="3A6C29"/>
                </a:solidFill>
                <a:latin typeface="Arial"/>
                <a:cs typeface="Arial"/>
              </a:rPr>
              <a:t>n</a:t>
            </a:r>
            <a:r>
              <a:rPr sz="2600" spc="0" dirty="0">
                <a:solidFill>
                  <a:srgbClr val="3A6C29"/>
                </a:solidFill>
                <a:latin typeface="Arial"/>
                <a:cs typeface="Arial"/>
              </a:rPr>
              <a:t>ce</a:t>
            </a:r>
            <a:r>
              <a:rPr sz="2600" spc="-20" dirty="0">
                <a:solidFill>
                  <a:srgbClr val="3A6C29"/>
                </a:solidFill>
                <a:latin typeface="Arial"/>
                <a:cs typeface="Arial"/>
              </a:rPr>
              <a:t> </a:t>
            </a:r>
            <a:r>
              <a:rPr sz="2600" spc="0" dirty="0">
                <a:solidFill>
                  <a:srgbClr val="3A6C29"/>
                </a:solidFill>
                <a:latin typeface="Arial"/>
                <a:cs typeface="Arial"/>
              </a:rPr>
              <a:t>– No</a:t>
            </a:r>
            <a:r>
              <a:rPr sz="2600" spc="-10"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h</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ge</a:t>
            </a:r>
            <a:endParaRPr sz="2600" dirty="0">
              <a:latin typeface="Arial"/>
              <a:cs typeface="Arial"/>
            </a:endParaRPr>
          </a:p>
          <a:p>
            <a:pPr>
              <a:lnSpc>
                <a:spcPts val="600"/>
              </a:lnSpc>
              <a:spcBef>
                <a:spcPts val="0"/>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Primary</a:t>
            </a:r>
            <a:r>
              <a:rPr sz="2600" spc="-25"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a</a:t>
            </a:r>
            <a:r>
              <a:rPr sz="2600" spc="0" dirty="0">
                <a:solidFill>
                  <a:srgbClr val="3A6C29"/>
                </a:solidFill>
                <a:latin typeface="Arial"/>
                <a:cs typeface="Arial"/>
              </a:rPr>
              <a:t>re</a:t>
            </a:r>
            <a:r>
              <a:rPr sz="2600" spc="-15" dirty="0">
                <a:solidFill>
                  <a:srgbClr val="3A6C29"/>
                </a:solidFill>
                <a:latin typeface="Arial"/>
                <a:cs typeface="Arial"/>
              </a:rPr>
              <a:t> </a:t>
            </a:r>
            <a:r>
              <a:rPr sz="2600" spc="0" dirty="0">
                <a:solidFill>
                  <a:srgbClr val="3A6C29"/>
                </a:solidFill>
                <a:latin typeface="Arial"/>
                <a:cs typeface="Arial"/>
              </a:rPr>
              <a:t>Visit</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 </a:t>
            </a:r>
            <a:r>
              <a:rPr sz="2600" spc="0" dirty="0">
                <a:solidFill>
                  <a:srgbClr val="3A6C29"/>
                </a:solidFill>
                <a:latin typeface="Arial"/>
                <a:cs typeface="Arial"/>
              </a:rPr>
              <a:t>$</a:t>
            </a:r>
            <a:r>
              <a:rPr lang="en-US" sz="2600" spc="5" dirty="0">
                <a:solidFill>
                  <a:srgbClr val="3A6C29"/>
                </a:solidFill>
                <a:latin typeface="Arial"/>
                <a:cs typeface="Arial"/>
              </a:rPr>
              <a:t>3</a:t>
            </a:r>
            <a:r>
              <a:rPr sz="2600" spc="0" dirty="0">
                <a:solidFill>
                  <a:srgbClr val="3A6C29"/>
                </a:solidFill>
                <a:latin typeface="Arial"/>
                <a:cs typeface="Arial"/>
              </a:rPr>
              <a:t>0.00</a:t>
            </a:r>
            <a:endParaRPr sz="2600" dirty="0">
              <a:latin typeface="Arial"/>
              <a:cs typeface="Arial"/>
            </a:endParaRPr>
          </a:p>
          <a:p>
            <a:pPr>
              <a:lnSpc>
                <a:spcPts val="550"/>
              </a:lnSpc>
              <a:spcBef>
                <a:spcPts val="49"/>
              </a:spcBef>
              <a:buClr>
                <a:srgbClr val="46702B"/>
              </a:buClr>
              <a:buFont typeface="Arial"/>
              <a:buChar char="•"/>
            </a:pPr>
            <a:endParaRPr sz="55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Sp</a:t>
            </a:r>
            <a:r>
              <a:rPr sz="2600" spc="5" dirty="0">
                <a:solidFill>
                  <a:srgbClr val="3A6C29"/>
                </a:solidFill>
                <a:latin typeface="Arial"/>
                <a:cs typeface="Arial"/>
              </a:rPr>
              <a:t>e</a:t>
            </a:r>
            <a:r>
              <a:rPr sz="2600" spc="0" dirty="0">
                <a:solidFill>
                  <a:srgbClr val="3A6C29"/>
                </a:solidFill>
                <a:latin typeface="Arial"/>
                <a:cs typeface="Arial"/>
              </a:rPr>
              <a:t>ci</a:t>
            </a:r>
            <a:r>
              <a:rPr sz="2600" spc="5" dirty="0">
                <a:solidFill>
                  <a:srgbClr val="3A6C29"/>
                </a:solidFill>
                <a:latin typeface="Arial"/>
                <a:cs typeface="Arial"/>
              </a:rPr>
              <a:t>a</a:t>
            </a:r>
            <a:r>
              <a:rPr sz="2600" spc="0" dirty="0">
                <a:solidFill>
                  <a:srgbClr val="3A6C29"/>
                </a:solidFill>
                <a:latin typeface="Arial"/>
                <a:cs typeface="Arial"/>
              </a:rPr>
              <a:t>list</a:t>
            </a:r>
            <a:r>
              <a:rPr sz="2600" spc="-20" dirty="0">
                <a:solidFill>
                  <a:srgbClr val="3A6C29"/>
                </a:solidFill>
                <a:latin typeface="Arial"/>
                <a:cs typeface="Arial"/>
              </a:rPr>
              <a:t> </a:t>
            </a:r>
            <a:r>
              <a:rPr sz="2600" spc="0" dirty="0">
                <a:solidFill>
                  <a:srgbClr val="3A6C29"/>
                </a:solidFill>
                <a:latin typeface="Arial"/>
                <a:cs typeface="Arial"/>
              </a:rPr>
              <a:t>Visit</a:t>
            </a:r>
            <a:r>
              <a:rPr sz="2600" spc="-15"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o</a:t>
            </a:r>
            <a:r>
              <a:rPr sz="2600" spc="0" dirty="0">
                <a:solidFill>
                  <a:srgbClr val="3A6C29"/>
                </a:solidFill>
                <a:latin typeface="Arial"/>
                <a:cs typeface="Arial"/>
              </a:rPr>
              <a:t>p</a:t>
            </a:r>
            <a:r>
              <a:rPr sz="2600" spc="5" dirty="0">
                <a:solidFill>
                  <a:srgbClr val="3A6C29"/>
                </a:solidFill>
                <a:latin typeface="Arial"/>
                <a:cs typeface="Arial"/>
              </a:rPr>
              <a:t>a</a:t>
            </a:r>
            <a:r>
              <a:rPr sz="2600" spc="0" dirty="0">
                <a:solidFill>
                  <a:srgbClr val="3A6C29"/>
                </a:solidFill>
                <a:latin typeface="Arial"/>
                <a:cs typeface="Arial"/>
              </a:rPr>
              <a:t>y</a:t>
            </a:r>
            <a:r>
              <a:rPr sz="2600" spc="5" dirty="0">
                <a:solidFill>
                  <a:srgbClr val="3A6C29"/>
                </a:solidFill>
                <a:latin typeface="Arial"/>
                <a:cs typeface="Arial"/>
              </a:rPr>
              <a:t> </a:t>
            </a:r>
            <a:r>
              <a:rPr sz="2600" spc="0" dirty="0">
                <a:solidFill>
                  <a:srgbClr val="3A6C29"/>
                </a:solidFill>
                <a:latin typeface="Arial"/>
                <a:cs typeface="Arial"/>
              </a:rPr>
              <a:t>-</a:t>
            </a:r>
            <a:r>
              <a:rPr sz="2600" spc="-10" dirty="0">
                <a:solidFill>
                  <a:srgbClr val="3A6C29"/>
                </a:solidFill>
                <a:latin typeface="Arial"/>
                <a:cs typeface="Arial"/>
              </a:rPr>
              <a:t> </a:t>
            </a:r>
            <a:r>
              <a:rPr sz="2600" spc="0" dirty="0">
                <a:solidFill>
                  <a:srgbClr val="3A6C29"/>
                </a:solidFill>
                <a:latin typeface="Arial"/>
                <a:cs typeface="Arial"/>
              </a:rPr>
              <a:t>$</a:t>
            </a:r>
            <a:r>
              <a:rPr lang="en-US" sz="2600" spc="5" dirty="0">
                <a:solidFill>
                  <a:srgbClr val="3A6C29"/>
                </a:solidFill>
                <a:latin typeface="Arial"/>
                <a:cs typeface="Arial"/>
              </a:rPr>
              <a:t>4</a:t>
            </a:r>
            <a:r>
              <a:rPr sz="2600" spc="0" dirty="0">
                <a:solidFill>
                  <a:srgbClr val="3A6C29"/>
                </a:solidFill>
                <a:latin typeface="Arial"/>
                <a:cs typeface="Arial"/>
              </a:rPr>
              <a:t>0.00</a:t>
            </a:r>
            <a:endParaRPr sz="2600" dirty="0">
              <a:latin typeface="Arial"/>
              <a:cs typeface="Arial"/>
            </a:endParaRPr>
          </a:p>
          <a:p>
            <a:pPr>
              <a:lnSpc>
                <a:spcPts val="600"/>
              </a:lnSpc>
              <a:spcBef>
                <a:spcPts val="0"/>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Urgent</a:t>
            </a:r>
            <a:r>
              <a:rPr sz="2600" spc="-15" dirty="0">
                <a:solidFill>
                  <a:srgbClr val="3A6C29"/>
                </a:solidFill>
                <a:latin typeface="Arial"/>
                <a:cs typeface="Arial"/>
              </a:rPr>
              <a:t> </a:t>
            </a:r>
            <a:r>
              <a:rPr sz="2600" spc="0" dirty="0">
                <a:solidFill>
                  <a:srgbClr val="3A6C29"/>
                </a:solidFill>
                <a:latin typeface="Arial"/>
                <a:cs typeface="Arial"/>
              </a:rPr>
              <a:t>Care</a:t>
            </a:r>
            <a:r>
              <a:rPr sz="2600" spc="5" dirty="0">
                <a:solidFill>
                  <a:srgbClr val="3A6C29"/>
                </a:solidFill>
                <a:latin typeface="Arial"/>
                <a:cs typeface="Arial"/>
              </a:rPr>
              <a:t> </a:t>
            </a:r>
            <a:r>
              <a:rPr sz="2600" spc="0" dirty="0">
                <a:solidFill>
                  <a:srgbClr val="3A6C29"/>
                </a:solidFill>
                <a:latin typeface="Arial"/>
                <a:cs typeface="Arial"/>
              </a:rPr>
              <a:t>-</a:t>
            </a:r>
            <a:r>
              <a:rPr sz="2600" spc="-10" dirty="0">
                <a:solidFill>
                  <a:srgbClr val="3A6C29"/>
                </a:solidFill>
                <a:latin typeface="Arial"/>
                <a:cs typeface="Arial"/>
              </a:rPr>
              <a:t> </a:t>
            </a:r>
            <a:r>
              <a:rPr sz="2600" spc="0" dirty="0">
                <a:solidFill>
                  <a:srgbClr val="3A6C29"/>
                </a:solidFill>
                <a:latin typeface="Arial"/>
                <a:cs typeface="Arial"/>
              </a:rPr>
              <a:t>$</a:t>
            </a:r>
            <a:r>
              <a:rPr lang="en-US" sz="2600" dirty="0">
                <a:solidFill>
                  <a:srgbClr val="3A6C29"/>
                </a:solidFill>
                <a:latin typeface="Arial"/>
                <a:cs typeface="Arial"/>
              </a:rPr>
              <a:t>30</a:t>
            </a:r>
            <a:r>
              <a:rPr sz="2600" spc="0" dirty="0">
                <a:solidFill>
                  <a:srgbClr val="3A6C29"/>
                </a:solidFill>
                <a:latin typeface="Arial"/>
                <a:cs typeface="Arial"/>
              </a:rPr>
              <a:t>.00</a:t>
            </a:r>
            <a:endParaRPr sz="2600" dirty="0">
              <a:latin typeface="Arial"/>
              <a:cs typeface="Arial"/>
            </a:endParaRPr>
          </a:p>
          <a:p>
            <a:pPr>
              <a:lnSpc>
                <a:spcPts val="600"/>
              </a:lnSpc>
              <a:spcBef>
                <a:spcPts val="2"/>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ER</a:t>
            </a:r>
            <a:r>
              <a:rPr sz="2600" spc="-10"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o</a:t>
            </a:r>
            <a:r>
              <a:rPr sz="2600" spc="0" dirty="0">
                <a:solidFill>
                  <a:srgbClr val="3A6C29"/>
                </a:solidFill>
                <a:latin typeface="Arial"/>
                <a:cs typeface="Arial"/>
              </a:rPr>
              <a:t>p</a:t>
            </a:r>
            <a:r>
              <a:rPr sz="2600" spc="5" dirty="0">
                <a:solidFill>
                  <a:srgbClr val="3A6C29"/>
                </a:solidFill>
                <a:latin typeface="Arial"/>
                <a:cs typeface="Arial"/>
              </a:rPr>
              <a:t>a</a:t>
            </a:r>
            <a:r>
              <a:rPr sz="2600" spc="0" dirty="0">
                <a:solidFill>
                  <a:srgbClr val="3A6C29"/>
                </a:solidFill>
                <a:latin typeface="Arial"/>
                <a:cs typeface="Arial"/>
              </a:rPr>
              <a:t>y</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1</a:t>
            </a:r>
            <a:r>
              <a:rPr sz="2600" spc="0" dirty="0">
                <a:solidFill>
                  <a:srgbClr val="3A6C29"/>
                </a:solidFill>
                <a:latin typeface="Arial"/>
                <a:cs typeface="Arial"/>
              </a:rPr>
              <a:t>50</a:t>
            </a:r>
            <a:r>
              <a:rPr sz="2600" spc="5" dirty="0">
                <a:solidFill>
                  <a:srgbClr val="3A6C29"/>
                </a:solidFill>
                <a:latin typeface="Arial"/>
                <a:cs typeface="Arial"/>
              </a:rPr>
              <a:t> </a:t>
            </a:r>
            <a:r>
              <a:rPr sz="2600" spc="0" dirty="0">
                <a:solidFill>
                  <a:srgbClr val="3A6C29"/>
                </a:solidFill>
                <a:latin typeface="Arial"/>
                <a:cs typeface="Arial"/>
              </a:rPr>
              <a:t>Co</a:t>
            </a:r>
            <a:r>
              <a:rPr sz="2600" spc="5" dirty="0">
                <a:solidFill>
                  <a:srgbClr val="3A6C29"/>
                </a:solidFill>
                <a:latin typeface="Arial"/>
                <a:cs typeface="Arial"/>
              </a:rPr>
              <a:t>p</a:t>
            </a:r>
            <a:r>
              <a:rPr sz="2600" spc="0" dirty="0">
                <a:solidFill>
                  <a:srgbClr val="3A6C29"/>
                </a:solidFill>
                <a:latin typeface="Arial"/>
                <a:cs typeface="Arial"/>
              </a:rPr>
              <a:t>ay</a:t>
            </a:r>
            <a:r>
              <a:rPr sz="2600" spc="-10" dirty="0">
                <a:solidFill>
                  <a:srgbClr val="3A6C29"/>
                </a:solidFill>
                <a:latin typeface="Arial"/>
                <a:cs typeface="Arial"/>
              </a:rPr>
              <a:t> </a:t>
            </a:r>
            <a:r>
              <a:rPr sz="2600" spc="0" dirty="0">
                <a:solidFill>
                  <a:srgbClr val="3A6C29"/>
                </a:solidFill>
                <a:latin typeface="Arial"/>
                <a:cs typeface="Arial"/>
              </a:rPr>
              <a:t>then</a:t>
            </a:r>
            <a:r>
              <a:rPr sz="2600" spc="5" dirty="0">
                <a:solidFill>
                  <a:srgbClr val="3A6C29"/>
                </a:solidFill>
                <a:latin typeface="Arial"/>
                <a:cs typeface="Arial"/>
              </a:rPr>
              <a:t> </a:t>
            </a:r>
            <a:r>
              <a:rPr sz="2600" spc="0" dirty="0">
                <a:solidFill>
                  <a:srgbClr val="3A6C29"/>
                </a:solidFill>
                <a:latin typeface="Arial"/>
                <a:cs typeface="Arial"/>
              </a:rPr>
              <a:t>80%/2</a:t>
            </a:r>
            <a:r>
              <a:rPr sz="2600" spc="5" dirty="0">
                <a:solidFill>
                  <a:srgbClr val="3A6C29"/>
                </a:solidFill>
                <a:latin typeface="Arial"/>
                <a:cs typeface="Arial"/>
              </a:rPr>
              <a:t>0</a:t>
            </a:r>
            <a:r>
              <a:rPr sz="2600" spc="0" dirty="0">
                <a:solidFill>
                  <a:srgbClr val="3A6C29"/>
                </a:solidFill>
                <a:latin typeface="Arial"/>
                <a:cs typeface="Arial"/>
              </a:rPr>
              <a:t>%</a:t>
            </a:r>
            <a:endParaRPr sz="2600" dirty="0">
              <a:latin typeface="Arial"/>
              <a:cs typeface="Arial"/>
            </a:endParaRPr>
          </a:p>
          <a:p>
            <a:pPr>
              <a:lnSpc>
                <a:spcPts val="550"/>
              </a:lnSpc>
              <a:spcBef>
                <a:spcPts val="49"/>
              </a:spcBef>
              <a:buClr>
                <a:srgbClr val="46702B"/>
              </a:buClr>
              <a:buFont typeface="Arial"/>
              <a:buChar char="•"/>
            </a:pPr>
            <a:endParaRPr sz="55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An</a:t>
            </a:r>
            <a:r>
              <a:rPr sz="2600" spc="5" dirty="0">
                <a:solidFill>
                  <a:srgbClr val="3A6C29"/>
                </a:solidFill>
                <a:latin typeface="Arial"/>
                <a:cs typeface="Arial"/>
              </a:rPr>
              <a:t>n</a:t>
            </a:r>
            <a:r>
              <a:rPr sz="2600" spc="0" dirty="0">
                <a:solidFill>
                  <a:srgbClr val="3A6C29"/>
                </a:solidFill>
                <a:latin typeface="Arial"/>
                <a:cs typeface="Arial"/>
              </a:rPr>
              <a:t>u</a:t>
            </a:r>
            <a:r>
              <a:rPr sz="2600" spc="5" dirty="0">
                <a:solidFill>
                  <a:srgbClr val="3A6C29"/>
                </a:solidFill>
                <a:latin typeface="Arial"/>
                <a:cs typeface="Arial"/>
              </a:rPr>
              <a:t>a</a:t>
            </a:r>
            <a:r>
              <a:rPr sz="2600" spc="0" dirty="0">
                <a:solidFill>
                  <a:srgbClr val="3A6C29"/>
                </a:solidFill>
                <a:latin typeface="Arial"/>
                <a:cs typeface="Arial"/>
              </a:rPr>
              <a:t>l</a:t>
            </a:r>
            <a:r>
              <a:rPr sz="2600" spc="-20" dirty="0">
                <a:solidFill>
                  <a:srgbClr val="3A6C29"/>
                </a:solidFill>
                <a:latin typeface="Arial"/>
                <a:cs typeface="Arial"/>
              </a:rPr>
              <a:t> </a:t>
            </a:r>
            <a:r>
              <a:rPr sz="2600" spc="0" dirty="0">
                <a:solidFill>
                  <a:srgbClr val="3A6C29"/>
                </a:solidFill>
                <a:latin typeface="Arial"/>
                <a:cs typeface="Arial"/>
              </a:rPr>
              <a:t>Ma</a:t>
            </a:r>
            <a:r>
              <a:rPr sz="2600" spc="10" dirty="0">
                <a:solidFill>
                  <a:srgbClr val="3A6C29"/>
                </a:solidFill>
                <a:latin typeface="Arial"/>
                <a:cs typeface="Arial"/>
              </a:rPr>
              <a:t>x</a:t>
            </a:r>
            <a:r>
              <a:rPr sz="2600" spc="0" dirty="0">
                <a:solidFill>
                  <a:srgbClr val="3A6C29"/>
                </a:solidFill>
                <a:latin typeface="Arial"/>
                <a:cs typeface="Arial"/>
              </a:rPr>
              <a:t>imum</a:t>
            </a:r>
            <a:r>
              <a:rPr sz="2600" spc="-35" dirty="0">
                <a:solidFill>
                  <a:srgbClr val="3A6C29"/>
                </a:solidFill>
                <a:latin typeface="Arial"/>
                <a:cs typeface="Arial"/>
              </a:rPr>
              <a:t> </a:t>
            </a:r>
            <a:r>
              <a:rPr sz="2600" spc="0" dirty="0">
                <a:solidFill>
                  <a:srgbClr val="3A6C29"/>
                </a:solidFill>
                <a:latin typeface="Arial"/>
                <a:cs typeface="Arial"/>
              </a:rPr>
              <a:t>o</a:t>
            </a:r>
            <a:r>
              <a:rPr sz="2600" spc="5" dirty="0">
                <a:solidFill>
                  <a:srgbClr val="3A6C29"/>
                </a:solidFill>
                <a:latin typeface="Arial"/>
                <a:cs typeface="Arial"/>
              </a:rPr>
              <a:t>u</a:t>
            </a:r>
            <a:r>
              <a:rPr sz="2600" spc="0" dirty="0">
                <a:solidFill>
                  <a:srgbClr val="3A6C29"/>
                </a:solidFill>
                <a:latin typeface="Arial"/>
                <a:cs typeface="Arial"/>
              </a:rPr>
              <a:t>t </a:t>
            </a:r>
            <a:r>
              <a:rPr sz="2600" spc="5" dirty="0">
                <a:solidFill>
                  <a:srgbClr val="3A6C29"/>
                </a:solidFill>
                <a:latin typeface="Arial"/>
                <a:cs typeface="Arial"/>
              </a:rPr>
              <a:t>o</a:t>
            </a:r>
            <a:r>
              <a:rPr sz="2600" spc="0" dirty="0">
                <a:solidFill>
                  <a:srgbClr val="3A6C29"/>
                </a:solidFill>
                <a:latin typeface="Arial"/>
                <a:cs typeface="Arial"/>
              </a:rPr>
              <a:t>f P</a:t>
            </a:r>
            <a:r>
              <a:rPr sz="2600" spc="5" dirty="0">
                <a:solidFill>
                  <a:srgbClr val="3A6C29"/>
                </a:solidFill>
                <a:latin typeface="Arial"/>
                <a:cs typeface="Arial"/>
              </a:rPr>
              <a:t>o</a:t>
            </a:r>
            <a:r>
              <a:rPr sz="2600" spc="0" dirty="0">
                <a:solidFill>
                  <a:srgbClr val="3A6C29"/>
                </a:solidFill>
                <a:latin typeface="Arial"/>
                <a:cs typeface="Arial"/>
              </a:rPr>
              <a:t>c</a:t>
            </a:r>
            <a:r>
              <a:rPr sz="2600" spc="10" dirty="0">
                <a:solidFill>
                  <a:srgbClr val="3A6C29"/>
                </a:solidFill>
                <a:latin typeface="Arial"/>
                <a:cs typeface="Arial"/>
              </a:rPr>
              <a:t>k</a:t>
            </a:r>
            <a:r>
              <a:rPr sz="2600" spc="0" dirty="0">
                <a:solidFill>
                  <a:srgbClr val="3A6C29"/>
                </a:solidFill>
                <a:latin typeface="Arial"/>
                <a:cs typeface="Arial"/>
              </a:rPr>
              <a:t>et</a:t>
            </a:r>
            <a:r>
              <a:rPr sz="2600" spc="-15" dirty="0">
                <a:solidFill>
                  <a:srgbClr val="3A6C29"/>
                </a:solidFill>
                <a:latin typeface="Arial"/>
                <a:cs typeface="Arial"/>
              </a:rPr>
              <a:t> </a:t>
            </a:r>
            <a:r>
              <a:rPr sz="2600" spc="0" dirty="0">
                <a:solidFill>
                  <a:srgbClr val="3A6C29"/>
                </a:solidFill>
                <a:latin typeface="Arial"/>
                <a:cs typeface="Arial"/>
              </a:rPr>
              <a:t>for Medi</a:t>
            </a:r>
            <a:r>
              <a:rPr sz="2600" spc="5" dirty="0">
                <a:solidFill>
                  <a:srgbClr val="3A6C29"/>
                </a:solidFill>
                <a:latin typeface="Arial"/>
                <a:cs typeface="Arial"/>
              </a:rPr>
              <a:t>c</a:t>
            </a:r>
            <a:r>
              <a:rPr sz="2600" spc="0" dirty="0">
                <a:solidFill>
                  <a:srgbClr val="3A6C29"/>
                </a:solidFill>
                <a:latin typeface="Arial"/>
                <a:cs typeface="Arial"/>
              </a:rPr>
              <a:t>al</a:t>
            </a:r>
            <a:r>
              <a:rPr sz="2600" spc="-25"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a:t>
            </a:r>
            <a:r>
              <a:rPr lang="en-US" sz="2600" spc="0" dirty="0">
                <a:latin typeface="Arial"/>
                <a:cs typeface="Arial"/>
              </a:rPr>
              <a:t> </a:t>
            </a:r>
            <a:r>
              <a:rPr sz="2600" dirty="0">
                <a:solidFill>
                  <a:srgbClr val="3A6C29"/>
                </a:solidFill>
                <a:latin typeface="Arial"/>
                <a:cs typeface="Arial"/>
              </a:rPr>
              <a:t>RX</a:t>
            </a:r>
            <a:endParaRPr sz="2600" dirty="0">
              <a:latin typeface="Arial"/>
              <a:cs typeface="Arial"/>
            </a:endParaRPr>
          </a:p>
          <a:p>
            <a:pPr marL="171450" indent="-171450">
              <a:lnSpc>
                <a:spcPts val="650"/>
              </a:lnSpc>
              <a:spcBef>
                <a:spcPts val="3"/>
              </a:spcBef>
              <a:buClr>
                <a:srgbClr val="46702B"/>
              </a:buClr>
              <a:buFont typeface="Arial" panose="020B0604020202020204" pitchFamily="34" charset="0"/>
              <a:buChar char="•"/>
            </a:pPr>
            <a:endParaRPr sz="650" dirty="0"/>
          </a:p>
          <a:p>
            <a:pPr marL="644525" lvl="1" indent="-342900">
              <a:lnSpc>
                <a:spcPct val="100000"/>
              </a:lnSpc>
              <a:buClr>
                <a:srgbClr val="46702B"/>
              </a:buClr>
              <a:buSzPct val="109615"/>
              <a:buFont typeface="Arial"/>
              <a:buChar char="•"/>
              <a:tabLst>
                <a:tab pos="644525" algn="l"/>
              </a:tabLst>
            </a:pPr>
            <a:r>
              <a:rPr sz="2600" spc="-5" dirty="0">
                <a:solidFill>
                  <a:srgbClr val="3A6C29"/>
                </a:solidFill>
                <a:latin typeface="Arial"/>
                <a:cs typeface="Arial"/>
              </a:rPr>
              <a:t>I</a:t>
            </a:r>
            <a:r>
              <a:rPr sz="2600" spc="0" dirty="0">
                <a:solidFill>
                  <a:srgbClr val="3A6C29"/>
                </a:solidFill>
                <a:latin typeface="Arial"/>
                <a:cs typeface="Arial"/>
              </a:rPr>
              <a:t>n</a:t>
            </a:r>
            <a:r>
              <a:rPr sz="2600" spc="-5" dirty="0">
                <a:solidFill>
                  <a:srgbClr val="3A6C29"/>
                </a:solidFill>
                <a:latin typeface="Arial"/>
                <a:cs typeface="Arial"/>
              </a:rPr>
              <a:t>-</a:t>
            </a:r>
            <a:r>
              <a:rPr sz="2600" spc="0" dirty="0">
                <a:solidFill>
                  <a:srgbClr val="3A6C29"/>
                </a:solidFill>
                <a:latin typeface="Arial"/>
                <a:cs typeface="Arial"/>
              </a:rPr>
              <a:t>N</a:t>
            </a:r>
            <a:r>
              <a:rPr sz="2600" spc="5" dirty="0">
                <a:solidFill>
                  <a:srgbClr val="3A6C29"/>
                </a:solidFill>
                <a:latin typeface="Arial"/>
                <a:cs typeface="Arial"/>
              </a:rPr>
              <a:t>e</a:t>
            </a:r>
            <a:r>
              <a:rPr sz="2600" spc="0" dirty="0">
                <a:solidFill>
                  <a:srgbClr val="3A6C29"/>
                </a:solidFill>
                <a:latin typeface="Arial"/>
                <a:cs typeface="Arial"/>
              </a:rPr>
              <a:t>twork</a:t>
            </a:r>
            <a:r>
              <a:rPr sz="2600" spc="-20" dirty="0">
                <a:solidFill>
                  <a:srgbClr val="3A6C29"/>
                </a:solidFill>
                <a:latin typeface="Arial"/>
                <a:cs typeface="Arial"/>
              </a:rPr>
              <a:t> </a:t>
            </a:r>
            <a:r>
              <a:rPr sz="2600" spc="0" dirty="0">
                <a:solidFill>
                  <a:srgbClr val="3A6C29"/>
                </a:solidFill>
                <a:latin typeface="Arial"/>
                <a:cs typeface="Arial"/>
              </a:rPr>
              <a:t>$</a:t>
            </a:r>
            <a:r>
              <a:rPr lang="en-US" sz="2600" spc="5" dirty="0">
                <a:solidFill>
                  <a:srgbClr val="3A6C29"/>
                </a:solidFill>
                <a:latin typeface="Arial"/>
                <a:cs typeface="Arial"/>
              </a:rPr>
              <a:t>5,500</a:t>
            </a:r>
            <a:r>
              <a:rPr sz="2600" spc="5" dirty="0">
                <a:solidFill>
                  <a:srgbClr val="3A6C29"/>
                </a:solidFill>
                <a:latin typeface="Arial"/>
                <a:cs typeface="Arial"/>
              </a:rPr>
              <a:t> </a:t>
            </a:r>
            <a:r>
              <a:rPr sz="2600" spc="0" dirty="0">
                <a:solidFill>
                  <a:srgbClr val="3A6C29"/>
                </a:solidFill>
                <a:latin typeface="Arial"/>
                <a:cs typeface="Arial"/>
              </a:rPr>
              <a:t>indivi</a:t>
            </a:r>
            <a:r>
              <a:rPr sz="2600" spc="5" dirty="0">
                <a:solidFill>
                  <a:srgbClr val="3A6C29"/>
                </a:solidFill>
                <a:latin typeface="Arial"/>
                <a:cs typeface="Arial"/>
              </a:rPr>
              <a:t>d</a:t>
            </a:r>
            <a:r>
              <a:rPr sz="2600" spc="0" dirty="0">
                <a:solidFill>
                  <a:srgbClr val="3A6C29"/>
                </a:solidFill>
                <a:latin typeface="Arial"/>
                <a:cs typeface="Arial"/>
              </a:rPr>
              <a:t>u</a:t>
            </a:r>
            <a:r>
              <a:rPr sz="2600" spc="5" dirty="0">
                <a:solidFill>
                  <a:srgbClr val="3A6C29"/>
                </a:solidFill>
                <a:latin typeface="Arial"/>
                <a:cs typeface="Arial"/>
              </a:rPr>
              <a:t>a</a:t>
            </a:r>
            <a:r>
              <a:rPr sz="2600" spc="0" dirty="0">
                <a:solidFill>
                  <a:srgbClr val="3A6C29"/>
                </a:solidFill>
                <a:latin typeface="Arial"/>
                <a:cs typeface="Arial"/>
              </a:rPr>
              <a:t>l</a:t>
            </a:r>
            <a:r>
              <a:rPr sz="2600" spc="-20"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 $</a:t>
            </a:r>
            <a:r>
              <a:rPr lang="en-US" sz="2600" spc="5" dirty="0">
                <a:solidFill>
                  <a:srgbClr val="3A6C29"/>
                </a:solidFill>
                <a:latin typeface="Arial"/>
                <a:cs typeface="Arial"/>
              </a:rPr>
              <a:t>10,000</a:t>
            </a:r>
            <a:r>
              <a:rPr sz="2600" spc="0" dirty="0">
                <a:solidFill>
                  <a:srgbClr val="3A6C29"/>
                </a:solidFill>
                <a:latin typeface="Arial"/>
                <a:cs typeface="Arial"/>
              </a:rPr>
              <a:t> family</a:t>
            </a:r>
            <a:endParaRPr sz="2600" dirty="0">
              <a:latin typeface="Arial"/>
              <a:cs typeface="Arial"/>
            </a:endParaRPr>
          </a:p>
          <a:p>
            <a:pPr lvl="1">
              <a:lnSpc>
                <a:spcPts val="950"/>
              </a:lnSpc>
              <a:spcBef>
                <a:spcPts val="3"/>
              </a:spcBef>
              <a:buClr>
                <a:srgbClr val="00AAC3"/>
              </a:buClr>
              <a:buFont typeface="Arial"/>
              <a:buChar char="•"/>
            </a:pPr>
            <a:endParaRPr sz="9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$1,000</a:t>
            </a:r>
            <a:r>
              <a:rPr sz="3600" u="sng" spc="-20" dirty="0">
                <a:solidFill>
                  <a:srgbClr val="46702B"/>
                </a:solidFill>
                <a:latin typeface="Arial"/>
                <a:cs typeface="Arial"/>
              </a:rPr>
              <a:t> </a:t>
            </a:r>
            <a:r>
              <a:rPr sz="3600" u="sng" spc="0" dirty="0">
                <a:solidFill>
                  <a:srgbClr val="46702B"/>
                </a:solidFill>
                <a:latin typeface="Arial"/>
                <a:cs typeface="Arial"/>
              </a:rPr>
              <a:t>Deductible</a:t>
            </a:r>
            <a:r>
              <a:rPr sz="3600" u="sng" spc="-20" dirty="0">
                <a:solidFill>
                  <a:srgbClr val="46702B"/>
                </a:solidFill>
                <a:latin typeface="Arial"/>
                <a:cs typeface="Arial"/>
              </a:rPr>
              <a:t> </a:t>
            </a:r>
            <a:r>
              <a:rPr sz="3600" u="sng" spc="0" dirty="0">
                <a:solidFill>
                  <a:srgbClr val="46702B"/>
                </a:solidFill>
                <a:latin typeface="Arial"/>
                <a:cs typeface="Arial"/>
              </a:rPr>
              <a:t>Plan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sp>
        <p:nvSpPr>
          <p:cNvPr id="3" name="object 3"/>
          <p:cNvSpPr txBox="1"/>
          <p:nvPr/>
        </p:nvSpPr>
        <p:spPr>
          <a:xfrm>
            <a:off x="533400" y="1269746"/>
            <a:ext cx="9372600" cy="5666740"/>
          </a:xfrm>
          <a:prstGeom prst="rect">
            <a:avLst/>
          </a:prstGeom>
        </p:spPr>
        <p:txBody>
          <a:bodyPr vert="horz" wrap="square" lIns="0" tIns="0" rIns="0" bIns="0" rtlCol="0">
            <a:noAutofit/>
          </a:bodyPr>
          <a:lstStyle/>
          <a:p>
            <a:pPr marL="354965" marR="829944" indent="-342900">
              <a:lnSpc>
                <a:spcPts val="3120"/>
              </a:lnSpc>
              <a:buClr>
                <a:srgbClr val="46702B"/>
              </a:buClr>
              <a:buSzPct val="109615"/>
              <a:buFont typeface="Arial"/>
              <a:buChar char="•"/>
              <a:tabLst>
                <a:tab pos="354965" algn="l"/>
              </a:tabLst>
            </a:pPr>
            <a:r>
              <a:rPr sz="2600" dirty="0">
                <a:solidFill>
                  <a:srgbClr val="3A6C29"/>
                </a:solidFill>
                <a:latin typeface="Arial"/>
                <a:cs typeface="Arial"/>
              </a:rPr>
              <a:t>$</a:t>
            </a:r>
            <a:r>
              <a:rPr sz="2600" spc="5" dirty="0">
                <a:solidFill>
                  <a:srgbClr val="3A6C29"/>
                </a:solidFill>
                <a:latin typeface="Arial"/>
                <a:cs typeface="Arial"/>
              </a:rPr>
              <a:t>1</a:t>
            </a:r>
            <a:r>
              <a:rPr sz="2600" spc="0" dirty="0">
                <a:solidFill>
                  <a:srgbClr val="3A6C29"/>
                </a:solidFill>
                <a:latin typeface="Arial"/>
                <a:cs typeface="Arial"/>
              </a:rPr>
              <a:t>,000</a:t>
            </a:r>
            <a:r>
              <a:rPr sz="2600" spc="5" dirty="0">
                <a:solidFill>
                  <a:srgbClr val="3A6C29"/>
                </a:solidFill>
                <a:latin typeface="Arial"/>
                <a:cs typeface="Arial"/>
              </a:rPr>
              <a:t> </a:t>
            </a:r>
            <a:r>
              <a:rPr sz="2600" spc="0" dirty="0">
                <a:solidFill>
                  <a:srgbClr val="3A6C29"/>
                </a:solidFill>
                <a:latin typeface="Arial"/>
                <a:cs typeface="Arial"/>
              </a:rPr>
              <a:t>in network</a:t>
            </a:r>
            <a:r>
              <a:rPr sz="2600" spc="-10"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 $</a:t>
            </a:r>
            <a:r>
              <a:rPr lang="en-US" sz="2600" spc="5" dirty="0">
                <a:solidFill>
                  <a:srgbClr val="3A6C29"/>
                </a:solidFill>
                <a:latin typeface="Arial"/>
                <a:cs typeface="Arial"/>
              </a:rPr>
              <a:t>2</a:t>
            </a:r>
            <a:r>
              <a:rPr sz="2600" spc="0" dirty="0">
                <a:solidFill>
                  <a:srgbClr val="3A6C29"/>
                </a:solidFill>
                <a:latin typeface="Arial"/>
                <a:cs typeface="Arial"/>
              </a:rPr>
              <a:t>,000</a:t>
            </a:r>
            <a:r>
              <a:rPr sz="2600" spc="5" dirty="0">
                <a:solidFill>
                  <a:srgbClr val="3A6C29"/>
                </a:solidFill>
                <a:latin typeface="Arial"/>
                <a:cs typeface="Arial"/>
              </a:rPr>
              <a:t> </a:t>
            </a:r>
            <a:r>
              <a:rPr sz="2600" spc="0" dirty="0">
                <a:solidFill>
                  <a:srgbClr val="3A6C29"/>
                </a:solidFill>
                <a:latin typeface="Arial"/>
                <a:cs typeface="Arial"/>
              </a:rPr>
              <a:t>out of </a:t>
            </a:r>
            <a:r>
              <a:rPr sz="2600" spc="5" dirty="0">
                <a:solidFill>
                  <a:srgbClr val="3A6C29"/>
                </a:solidFill>
                <a:latin typeface="Arial"/>
                <a:cs typeface="Arial"/>
              </a:rPr>
              <a:t>n</a:t>
            </a:r>
            <a:r>
              <a:rPr sz="2600" spc="0" dirty="0">
                <a:solidFill>
                  <a:srgbClr val="3A6C29"/>
                </a:solidFill>
                <a:latin typeface="Arial"/>
                <a:cs typeface="Arial"/>
              </a:rPr>
              <a:t>etw</a:t>
            </a:r>
            <a:r>
              <a:rPr sz="2600" spc="5" dirty="0">
                <a:solidFill>
                  <a:srgbClr val="3A6C29"/>
                </a:solidFill>
                <a:latin typeface="Arial"/>
                <a:cs typeface="Arial"/>
              </a:rPr>
              <a:t>o</a:t>
            </a:r>
            <a:r>
              <a:rPr sz="2600" spc="0" dirty="0">
                <a:solidFill>
                  <a:srgbClr val="3A6C29"/>
                </a:solidFill>
                <a:latin typeface="Arial"/>
                <a:cs typeface="Arial"/>
              </a:rPr>
              <a:t>rk</a:t>
            </a:r>
            <a:r>
              <a:rPr lang="en-US" sz="2600" spc="0" dirty="0">
                <a:solidFill>
                  <a:srgbClr val="3A6C29"/>
                </a:solidFill>
                <a:latin typeface="Arial"/>
                <a:cs typeface="Arial"/>
              </a:rPr>
              <a:t> </a:t>
            </a:r>
            <a:r>
              <a:rPr sz="2600" spc="0" dirty="0">
                <a:solidFill>
                  <a:srgbClr val="3A6C29"/>
                </a:solidFill>
                <a:latin typeface="Arial"/>
                <a:cs typeface="Arial"/>
              </a:rPr>
              <a:t>d</a:t>
            </a:r>
            <a:r>
              <a:rPr sz="2600" spc="5" dirty="0">
                <a:solidFill>
                  <a:srgbClr val="3A6C29"/>
                </a:solidFill>
                <a:latin typeface="Arial"/>
                <a:cs typeface="Arial"/>
              </a:rPr>
              <a:t>e</a:t>
            </a:r>
            <a:r>
              <a:rPr sz="2600" spc="0" dirty="0">
                <a:solidFill>
                  <a:srgbClr val="3A6C29"/>
                </a:solidFill>
                <a:latin typeface="Arial"/>
                <a:cs typeface="Arial"/>
              </a:rPr>
              <a:t>d</a:t>
            </a:r>
            <a:r>
              <a:rPr sz="2600" spc="5" dirty="0">
                <a:solidFill>
                  <a:srgbClr val="3A6C29"/>
                </a:solidFill>
                <a:latin typeface="Arial"/>
                <a:cs typeface="Arial"/>
              </a:rPr>
              <a:t>u</a:t>
            </a:r>
            <a:r>
              <a:rPr sz="2600" spc="0" dirty="0">
                <a:solidFill>
                  <a:srgbClr val="3A6C29"/>
                </a:solidFill>
                <a:latin typeface="Arial"/>
                <a:cs typeface="Arial"/>
              </a:rPr>
              <a:t>ctible</a:t>
            </a:r>
            <a:endParaRPr lang="en-US" sz="2600" spc="0" dirty="0">
              <a:solidFill>
                <a:srgbClr val="3A6C29"/>
              </a:solidFill>
              <a:latin typeface="Arial"/>
              <a:cs typeface="Arial"/>
            </a:endParaRPr>
          </a:p>
          <a:p>
            <a:pPr marL="812165" marR="829944" lvl="1" indent="-342900">
              <a:lnSpc>
                <a:spcPts val="3120"/>
              </a:lnSpc>
              <a:buClr>
                <a:srgbClr val="46702B"/>
              </a:buClr>
              <a:buSzPct val="109615"/>
              <a:buFont typeface="Arial"/>
              <a:buChar char="•"/>
              <a:tabLst>
                <a:tab pos="354965" algn="l"/>
              </a:tabLst>
            </a:pPr>
            <a:r>
              <a:rPr lang="en-US" sz="2600" dirty="0">
                <a:solidFill>
                  <a:srgbClr val="3A6C29"/>
                </a:solidFill>
                <a:latin typeface="Arial"/>
                <a:cs typeface="Arial"/>
              </a:rPr>
              <a:t>Family in network $3,000 out of network $6,000</a:t>
            </a:r>
            <a:endParaRPr sz="2600" dirty="0">
              <a:latin typeface="Arial"/>
              <a:cs typeface="Arial"/>
            </a:endParaRPr>
          </a:p>
          <a:p>
            <a:pPr>
              <a:lnSpc>
                <a:spcPts val="500"/>
              </a:lnSpc>
              <a:spcBef>
                <a:spcPts val="48"/>
              </a:spcBef>
              <a:buClr>
                <a:srgbClr val="46702B"/>
              </a:buClr>
              <a:buFont typeface="Arial"/>
              <a:buChar char="•"/>
            </a:pPr>
            <a:endParaRPr sz="5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8</a:t>
            </a:r>
            <a:r>
              <a:rPr sz="2600" spc="5" dirty="0">
                <a:solidFill>
                  <a:srgbClr val="3A6C29"/>
                </a:solidFill>
                <a:latin typeface="Arial"/>
                <a:cs typeface="Arial"/>
              </a:rPr>
              <a:t>0</a:t>
            </a:r>
            <a:r>
              <a:rPr sz="2600" spc="0" dirty="0">
                <a:solidFill>
                  <a:srgbClr val="3A6C29"/>
                </a:solidFill>
                <a:latin typeface="Arial"/>
                <a:cs typeface="Arial"/>
              </a:rPr>
              <a:t>%/20% C</a:t>
            </a:r>
            <a:r>
              <a:rPr sz="2600" spc="5" dirty="0">
                <a:solidFill>
                  <a:srgbClr val="3A6C29"/>
                </a:solidFill>
                <a:latin typeface="Arial"/>
                <a:cs typeface="Arial"/>
              </a:rPr>
              <a:t>o</a:t>
            </a:r>
            <a:r>
              <a:rPr sz="2600" spc="0" dirty="0">
                <a:solidFill>
                  <a:srgbClr val="3A6C29"/>
                </a:solidFill>
                <a:latin typeface="Arial"/>
                <a:cs typeface="Arial"/>
              </a:rPr>
              <a:t>in</a:t>
            </a:r>
            <a:r>
              <a:rPr sz="2600" spc="5" dirty="0">
                <a:solidFill>
                  <a:srgbClr val="3A6C29"/>
                </a:solidFill>
                <a:latin typeface="Arial"/>
                <a:cs typeface="Arial"/>
              </a:rPr>
              <a:t>s</a:t>
            </a:r>
            <a:r>
              <a:rPr sz="2600" spc="0" dirty="0">
                <a:solidFill>
                  <a:srgbClr val="3A6C29"/>
                </a:solidFill>
                <a:latin typeface="Arial"/>
                <a:cs typeface="Arial"/>
              </a:rPr>
              <a:t>ura</a:t>
            </a:r>
            <a:r>
              <a:rPr sz="2600" spc="5" dirty="0">
                <a:solidFill>
                  <a:srgbClr val="3A6C29"/>
                </a:solidFill>
                <a:latin typeface="Arial"/>
                <a:cs typeface="Arial"/>
              </a:rPr>
              <a:t>n</a:t>
            </a:r>
            <a:r>
              <a:rPr sz="2600" spc="0" dirty="0">
                <a:solidFill>
                  <a:srgbClr val="3A6C29"/>
                </a:solidFill>
                <a:latin typeface="Arial"/>
                <a:cs typeface="Arial"/>
              </a:rPr>
              <a:t>ce</a:t>
            </a:r>
            <a:r>
              <a:rPr sz="2600" spc="-20" dirty="0">
                <a:solidFill>
                  <a:srgbClr val="3A6C29"/>
                </a:solidFill>
                <a:latin typeface="Arial"/>
                <a:cs typeface="Arial"/>
              </a:rPr>
              <a:t> </a:t>
            </a:r>
            <a:r>
              <a:rPr sz="2600" spc="0" dirty="0">
                <a:solidFill>
                  <a:srgbClr val="3A6C29"/>
                </a:solidFill>
                <a:latin typeface="Arial"/>
                <a:cs typeface="Arial"/>
              </a:rPr>
              <a:t>– No</a:t>
            </a:r>
            <a:r>
              <a:rPr sz="2600" spc="-10"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h</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ge</a:t>
            </a:r>
            <a:endParaRPr sz="2600" dirty="0">
              <a:latin typeface="Arial"/>
              <a:cs typeface="Arial"/>
            </a:endParaRPr>
          </a:p>
          <a:p>
            <a:pPr>
              <a:lnSpc>
                <a:spcPts val="600"/>
              </a:lnSpc>
              <a:spcBef>
                <a:spcPts val="0"/>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Primary</a:t>
            </a:r>
            <a:r>
              <a:rPr sz="2600" spc="-25"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a</a:t>
            </a:r>
            <a:r>
              <a:rPr sz="2600" spc="0" dirty="0">
                <a:solidFill>
                  <a:srgbClr val="3A6C29"/>
                </a:solidFill>
                <a:latin typeface="Arial"/>
                <a:cs typeface="Arial"/>
              </a:rPr>
              <a:t>re</a:t>
            </a:r>
            <a:r>
              <a:rPr sz="2600" spc="-15" dirty="0">
                <a:solidFill>
                  <a:srgbClr val="3A6C29"/>
                </a:solidFill>
                <a:latin typeface="Arial"/>
                <a:cs typeface="Arial"/>
              </a:rPr>
              <a:t> </a:t>
            </a:r>
            <a:r>
              <a:rPr sz="2600" spc="0" dirty="0">
                <a:solidFill>
                  <a:srgbClr val="3A6C29"/>
                </a:solidFill>
                <a:latin typeface="Arial"/>
                <a:cs typeface="Arial"/>
              </a:rPr>
              <a:t>Visit</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4</a:t>
            </a:r>
            <a:r>
              <a:rPr sz="2600" spc="0" dirty="0">
                <a:solidFill>
                  <a:srgbClr val="3A6C29"/>
                </a:solidFill>
                <a:latin typeface="Arial"/>
                <a:cs typeface="Arial"/>
              </a:rPr>
              <a:t>0.00</a:t>
            </a:r>
            <a:endParaRPr sz="2600" dirty="0">
              <a:latin typeface="Arial"/>
              <a:cs typeface="Arial"/>
            </a:endParaRPr>
          </a:p>
          <a:p>
            <a:pPr>
              <a:lnSpc>
                <a:spcPts val="550"/>
              </a:lnSpc>
              <a:spcBef>
                <a:spcPts val="49"/>
              </a:spcBef>
              <a:buClr>
                <a:srgbClr val="46702B"/>
              </a:buClr>
              <a:buFont typeface="Arial"/>
              <a:buChar char="•"/>
            </a:pPr>
            <a:endParaRPr sz="55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Sp</a:t>
            </a:r>
            <a:r>
              <a:rPr sz="2600" spc="5" dirty="0">
                <a:solidFill>
                  <a:srgbClr val="3A6C29"/>
                </a:solidFill>
                <a:latin typeface="Arial"/>
                <a:cs typeface="Arial"/>
              </a:rPr>
              <a:t>e</a:t>
            </a:r>
            <a:r>
              <a:rPr sz="2600" spc="0" dirty="0">
                <a:solidFill>
                  <a:srgbClr val="3A6C29"/>
                </a:solidFill>
                <a:latin typeface="Arial"/>
                <a:cs typeface="Arial"/>
              </a:rPr>
              <a:t>ci</a:t>
            </a:r>
            <a:r>
              <a:rPr sz="2600" spc="5" dirty="0">
                <a:solidFill>
                  <a:srgbClr val="3A6C29"/>
                </a:solidFill>
                <a:latin typeface="Arial"/>
                <a:cs typeface="Arial"/>
              </a:rPr>
              <a:t>a</a:t>
            </a:r>
            <a:r>
              <a:rPr sz="2600" spc="0" dirty="0">
                <a:solidFill>
                  <a:srgbClr val="3A6C29"/>
                </a:solidFill>
                <a:latin typeface="Arial"/>
                <a:cs typeface="Arial"/>
              </a:rPr>
              <a:t>list</a:t>
            </a:r>
            <a:r>
              <a:rPr sz="2600" spc="-20" dirty="0">
                <a:solidFill>
                  <a:srgbClr val="3A6C29"/>
                </a:solidFill>
                <a:latin typeface="Arial"/>
                <a:cs typeface="Arial"/>
              </a:rPr>
              <a:t> </a:t>
            </a:r>
            <a:r>
              <a:rPr sz="2600" spc="0" dirty="0">
                <a:solidFill>
                  <a:srgbClr val="3A6C29"/>
                </a:solidFill>
                <a:latin typeface="Arial"/>
                <a:cs typeface="Arial"/>
              </a:rPr>
              <a:t>Visit</a:t>
            </a:r>
            <a:r>
              <a:rPr sz="2600" spc="-15"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o</a:t>
            </a:r>
            <a:r>
              <a:rPr sz="2600" spc="0" dirty="0">
                <a:solidFill>
                  <a:srgbClr val="3A6C29"/>
                </a:solidFill>
                <a:latin typeface="Arial"/>
                <a:cs typeface="Arial"/>
              </a:rPr>
              <a:t>p</a:t>
            </a:r>
            <a:r>
              <a:rPr sz="2600" spc="5" dirty="0">
                <a:solidFill>
                  <a:srgbClr val="3A6C29"/>
                </a:solidFill>
                <a:latin typeface="Arial"/>
                <a:cs typeface="Arial"/>
              </a:rPr>
              <a:t>a</a:t>
            </a:r>
            <a:r>
              <a:rPr sz="2600" spc="0" dirty="0">
                <a:solidFill>
                  <a:srgbClr val="3A6C29"/>
                </a:solidFill>
                <a:latin typeface="Arial"/>
                <a:cs typeface="Arial"/>
              </a:rPr>
              <a:t>y</a:t>
            </a:r>
            <a:r>
              <a:rPr sz="2600" spc="5" dirty="0">
                <a:solidFill>
                  <a:srgbClr val="3A6C29"/>
                </a:solidFill>
                <a:latin typeface="Arial"/>
                <a:cs typeface="Arial"/>
              </a:rPr>
              <a:t> </a:t>
            </a:r>
            <a:r>
              <a:rPr sz="2600" spc="0" dirty="0">
                <a:solidFill>
                  <a:srgbClr val="3A6C29"/>
                </a:solidFill>
                <a:latin typeface="Arial"/>
                <a:cs typeface="Arial"/>
              </a:rPr>
              <a:t>-</a:t>
            </a:r>
            <a:r>
              <a:rPr sz="2600" spc="-10"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5</a:t>
            </a:r>
            <a:r>
              <a:rPr sz="2600" spc="0" dirty="0">
                <a:solidFill>
                  <a:srgbClr val="3A6C29"/>
                </a:solidFill>
                <a:latin typeface="Arial"/>
                <a:cs typeface="Arial"/>
              </a:rPr>
              <a:t>0.00</a:t>
            </a:r>
            <a:endParaRPr sz="2600" dirty="0">
              <a:latin typeface="Arial"/>
              <a:cs typeface="Arial"/>
            </a:endParaRPr>
          </a:p>
          <a:p>
            <a:pPr>
              <a:lnSpc>
                <a:spcPts val="600"/>
              </a:lnSpc>
              <a:spcBef>
                <a:spcPts val="0"/>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Urgent</a:t>
            </a:r>
            <a:r>
              <a:rPr sz="2600" spc="-15" dirty="0">
                <a:solidFill>
                  <a:srgbClr val="3A6C29"/>
                </a:solidFill>
                <a:latin typeface="Arial"/>
                <a:cs typeface="Arial"/>
              </a:rPr>
              <a:t> </a:t>
            </a:r>
            <a:r>
              <a:rPr sz="2600" spc="0" dirty="0">
                <a:solidFill>
                  <a:srgbClr val="3A6C29"/>
                </a:solidFill>
                <a:latin typeface="Arial"/>
                <a:cs typeface="Arial"/>
              </a:rPr>
              <a:t>Care</a:t>
            </a:r>
            <a:r>
              <a:rPr sz="2600" spc="5" dirty="0">
                <a:solidFill>
                  <a:srgbClr val="3A6C29"/>
                </a:solidFill>
                <a:latin typeface="Arial"/>
                <a:cs typeface="Arial"/>
              </a:rPr>
              <a:t> </a:t>
            </a:r>
            <a:r>
              <a:rPr sz="2600" spc="0" dirty="0">
                <a:solidFill>
                  <a:srgbClr val="3A6C29"/>
                </a:solidFill>
                <a:latin typeface="Arial"/>
                <a:cs typeface="Arial"/>
              </a:rPr>
              <a:t>-</a:t>
            </a:r>
            <a:r>
              <a:rPr sz="2600" spc="-10" dirty="0">
                <a:solidFill>
                  <a:srgbClr val="3A6C29"/>
                </a:solidFill>
                <a:latin typeface="Arial"/>
                <a:cs typeface="Arial"/>
              </a:rPr>
              <a:t> </a:t>
            </a:r>
            <a:r>
              <a:rPr sz="2600" spc="0" dirty="0">
                <a:solidFill>
                  <a:srgbClr val="3A6C29"/>
                </a:solidFill>
                <a:latin typeface="Arial"/>
                <a:cs typeface="Arial"/>
              </a:rPr>
              <a:t>$65.00</a:t>
            </a:r>
            <a:endParaRPr sz="2600" dirty="0">
              <a:latin typeface="Arial"/>
              <a:cs typeface="Arial"/>
            </a:endParaRPr>
          </a:p>
          <a:p>
            <a:pPr>
              <a:lnSpc>
                <a:spcPts val="600"/>
              </a:lnSpc>
              <a:spcBef>
                <a:spcPts val="2"/>
              </a:spcBef>
              <a:buClr>
                <a:srgbClr val="46702B"/>
              </a:buClr>
              <a:buFont typeface="Arial"/>
              <a:buChar char="•"/>
            </a:pPr>
            <a:endParaRPr sz="60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ER</a:t>
            </a:r>
            <a:r>
              <a:rPr sz="2600" spc="-10" dirty="0">
                <a:solidFill>
                  <a:srgbClr val="3A6C29"/>
                </a:solidFill>
                <a:latin typeface="Arial"/>
                <a:cs typeface="Arial"/>
              </a:rPr>
              <a:t> </a:t>
            </a:r>
            <a:r>
              <a:rPr sz="2600" spc="0" dirty="0">
                <a:solidFill>
                  <a:srgbClr val="3A6C29"/>
                </a:solidFill>
                <a:latin typeface="Arial"/>
                <a:cs typeface="Arial"/>
              </a:rPr>
              <a:t>C</a:t>
            </a:r>
            <a:r>
              <a:rPr sz="2600" spc="5" dirty="0">
                <a:solidFill>
                  <a:srgbClr val="3A6C29"/>
                </a:solidFill>
                <a:latin typeface="Arial"/>
                <a:cs typeface="Arial"/>
              </a:rPr>
              <a:t>o</a:t>
            </a:r>
            <a:r>
              <a:rPr sz="2600" spc="0" dirty="0">
                <a:solidFill>
                  <a:srgbClr val="3A6C29"/>
                </a:solidFill>
                <a:latin typeface="Arial"/>
                <a:cs typeface="Arial"/>
              </a:rPr>
              <a:t>p</a:t>
            </a:r>
            <a:r>
              <a:rPr sz="2600" spc="5" dirty="0">
                <a:solidFill>
                  <a:srgbClr val="3A6C29"/>
                </a:solidFill>
                <a:latin typeface="Arial"/>
                <a:cs typeface="Arial"/>
              </a:rPr>
              <a:t>a</a:t>
            </a:r>
            <a:r>
              <a:rPr sz="2600" spc="0" dirty="0">
                <a:solidFill>
                  <a:srgbClr val="3A6C29"/>
                </a:solidFill>
                <a:latin typeface="Arial"/>
                <a:cs typeface="Arial"/>
              </a:rPr>
              <a:t>y</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1</a:t>
            </a:r>
            <a:r>
              <a:rPr sz="2600" spc="0" dirty="0">
                <a:solidFill>
                  <a:srgbClr val="3A6C29"/>
                </a:solidFill>
                <a:latin typeface="Arial"/>
                <a:cs typeface="Arial"/>
              </a:rPr>
              <a:t>50</a:t>
            </a:r>
            <a:r>
              <a:rPr sz="2600" spc="5" dirty="0">
                <a:solidFill>
                  <a:srgbClr val="3A6C29"/>
                </a:solidFill>
                <a:latin typeface="Arial"/>
                <a:cs typeface="Arial"/>
              </a:rPr>
              <a:t> </a:t>
            </a:r>
            <a:r>
              <a:rPr sz="2600" spc="0" dirty="0">
                <a:solidFill>
                  <a:srgbClr val="3A6C29"/>
                </a:solidFill>
                <a:latin typeface="Arial"/>
                <a:cs typeface="Arial"/>
              </a:rPr>
              <a:t>Co</a:t>
            </a:r>
            <a:r>
              <a:rPr sz="2600" spc="5" dirty="0">
                <a:solidFill>
                  <a:srgbClr val="3A6C29"/>
                </a:solidFill>
                <a:latin typeface="Arial"/>
                <a:cs typeface="Arial"/>
              </a:rPr>
              <a:t>p</a:t>
            </a:r>
            <a:r>
              <a:rPr sz="2600" spc="0" dirty="0">
                <a:solidFill>
                  <a:srgbClr val="3A6C29"/>
                </a:solidFill>
                <a:latin typeface="Arial"/>
                <a:cs typeface="Arial"/>
              </a:rPr>
              <a:t>ay</a:t>
            </a:r>
            <a:r>
              <a:rPr sz="2600" spc="-10" dirty="0">
                <a:solidFill>
                  <a:srgbClr val="3A6C29"/>
                </a:solidFill>
                <a:latin typeface="Arial"/>
                <a:cs typeface="Arial"/>
              </a:rPr>
              <a:t> </a:t>
            </a:r>
            <a:r>
              <a:rPr sz="2600" spc="0" dirty="0">
                <a:solidFill>
                  <a:srgbClr val="3A6C29"/>
                </a:solidFill>
                <a:latin typeface="Arial"/>
                <a:cs typeface="Arial"/>
              </a:rPr>
              <a:t>then</a:t>
            </a:r>
            <a:r>
              <a:rPr sz="2600" spc="5" dirty="0">
                <a:solidFill>
                  <a:srgbClr val="3A6C29"/>
                </a:solidFill>
                <a:latin typeface="Arial"/>
                <a:cs typeface="Arial"/>
              </a:rPr>
              <a:t> </a:t>
            </a:r>
            <a:r>
              <a:rPr sz="2600" spc="0" dirty="0">
                <a:solidFill>
                  <a:srgbClr val="3A6C29"/>
                </a:solidFill>
                <a:latin typeface="Arial"/>
                <a:cs typeface="Arial"/>
              </a:rPr>
              <a:t>80%/2</a:t>
            </a:r>
            <a:r>
              <a:rPr sz="2600" spc="5" dirty="0">
                <a:solidFill>
                  <a:srgbClr val="3A6C29"/>
                </a:solidFill>
                <a:latin typeface="Arial"/>
                <a:cs typeface="Arial"/>
              </a:rPr>
              <a:t>0</a:t>
            </a:r>
            <a:r>
              <a:rPr sz="2600" spc="0" dirty="0">
                <a:solidFill>
                  <a:srgbClr val="3A6C29"/>
                </a:solidFill>
                <a:latin typeface="Arial"/>
                <a:cs typeface="Arial"/>
              </a:rPr>
              <a:t>%</a:t>
            </a:r>
            <a:endParaRPr sz="2600" dirty="0">
              <a:latin typeface="Arial"/>
              <a:cs typeface="Arial"/>
            </a:endParaRPr>
          </a:p>
          <a:p>
            <a:pPr>
              <a:lnSpc>
                <a:spcPts val="550"/>
              </a:lnSpc>
              <a:spcBef>
                <a:spcPts val="49"/>
              </a:spcBef>
              <a:buClr>
                <a:srgbClr val="46702B"/>
              </a:buClr>
              <a:buFont typeface="Arial"/>
              <a:buChar char="•"/>
            </a:pPr>
            <a:endParaRPr sz="550" dirty="0"/>
          </a:p>
          <a:p>
            <a:pPr marL="354965" indent="-342900">
              <a:lnSpc>
                <a:spcPct val="100000"/>
              </a:lnSpc>
              <a:buClr>
                <a:srgbClr val="46702B"/>
              </a:buClr>
              <a:buSzPct val="109615"/>
              <a:buFont typeface="Arial"/>
              <a:buChar char="•"/>
              <a:tabLst>
                <a:tab pos="354965" algn="l"/>
              </a:tabLst>
            </a:pPr>
            <a:r>
              <a:rPr sz="2600" dirty="0">
                <a:solidFill>
                  <a:srgbClr val="3A6C29"/>
                </a:solidFill>
                <a:latin typeface="Arial"/>
                <a:cs typeface="Arial"/>
              </a:rPr>
              <a:t>An</a:t>
            </a:r>
            <a:r>
              <a:rPr sz="2600" spc="5" dirty="0">
                <a:solidFill>
                  <a:srgbClr val="3A6C29"/>
                </a:solidFill>
                <a:latin typeface="Arial"/>
                <a:cs typeface="Arial"/>
              </a:rPr>
              <a:t>n</a:t>
            </a:r>
            <a:r>
              <a:rPr sz="2600" spc="0" dirty="0">
                <a:solidFill>
                  <a:srgbClr val="3A6C29"/>
                </a:solidFill>
                <a:latin typeface="Arial"/>
                <a:cs typeface="Arial"/>
              </a:rPr>
              <a:t>u</a:t>
            </a:r>
            <a:r>
              <a:rPr sz="2600" spc="5" dirty="0">
                <a:solidFill>
                  <a:srgbClr val="3A6C29"/>
                </a:solidFill>
                <a:latin typeface="Arial"/>
                <a:cs typeface="Arial"/>
              </a:rPr>
              <a:t>a</a:t>
            </a:r>
            <a:r>
              <a:rPr sz="2600" spc="0" dirty="0">
                <a:solidFill>
                  <a:srgbClr val="3A6C29"/>
                </a:solidFill>
                <a:latin typeface="Arial"/>
                <a:cs typeface="Arial"/>
              </a:rPr>
              <a:t>l</a:t>
            </a:r>
            <a:r>
              <a:rPr sz="2600" spc="-20" dirty="0">
                <a:solidFill>
                  <a:srgbClr val="3A6C29"/>
                </a:solidFill>
                <a:latin typeface="Arial"/>
                <a:cs typeface="Arial"/>
              </a:rPr>
              <a:t> </a:t>
            </a:r>
            <a:r>
              <a:rPr sz="2600" spc="0" dirty="0">
                <a:solidFill>
                  <a:srgbClr val="3A6C29"/>
                </a:solidFill>
                <a:latin typeface="Arial"/>
                <a:cs typeface="Arial"/>
              </a:rPr>
              <a:t>Ma</a:t>
            </a:r>
            <a:r>
              <a:rPr sz="2600" spc="10" dirty="0">
                <a:solidFill>
                  <a:srgbClr val="3A6C29"/>
                </a:solidFill>
                <a:latin typeface="Arial"/>
                <a:cs typeface="Arial"/>
              </a:rPr>
              <a:t>x</a:t>
            </a:r>
            <a:r>
              <a:rPr sz="2600" spc="0" dirty="0">
                <a:solidFill>
                  <a:srgbClr val="3A6C29"/>
                </a:solidFill>
                <a:latin typeface="Arial"/>
                <a:cs typeface="Arial"/>
              </a:rPr>
              <a:t>imum</a:t>
            </a:r>
            <a:r>
              <a:rPr sz="2600" spc="-35" dirty="0">
                <a:solidFill>
                  <a:srgbClr val="3A6C29"/>
                </a:solidFill>
                <a:latin typeface="Arial"/>
                <a:cs typeface="Arial"/>
              </a:rPr>
              <a:t> </a:t>
            </a:r>
            <a:r>
              <a:rPr sz="2600" spc="0" dirty="0">
                <a:solidFill>
                  <a:srgbClr val="3A6C29"/>
                </a:solidFill>
                <a:latin typeface="Arial"/>
                <a:cs typeface="Arial"/>
              </a:rPr>
              <a:t>o</a:t>
            </a:r>
            <a:r>
              <a:rPr sz="2600" spc="5" dirty="0">
                <a:solidFill>
                  <a:srgbClr val="3A6C29"/>
                </a:solidFill>
                <a:latin typeface="Arial"/>
                <a:cs typeface="Arial"/>
              </a:rPr>
              <a:t>u</a:t>
            </a:r>
            <a:r>
              <a:rPr sz="2600" spc="0" dirty="0">
                <a:solidFill>
                  <a:srgbClr val="3A6C29"/>
                </a:solidFill>
                <a:latin typeface="Arial"/>
                <a:cs typeface="Arial"/>
              </a:rPr>
              <a:t>t </a:t>
            </a:r>
            <a:r>
              <a:rPr sz="2600" spc="5" dirty="0">
                <a:solidFill>
                  <a:srgbClr val="3A6C29"/>
                </a:solidFill>
                <a:latin typeface="Arial"/>
                <a:cs typeface="Arial"/>
              </a:rPr>
              <a:t>o</a:t>
            </a:r>
            <a:r>
              <a:rPr sz="2600" spc="0" dirty="0">
                <a:solidFill>
                  <a:srgbClr val="3A6C29"/>
                </a:solidFill>
                <a:latin typeface="Arial"/>
                <a:cs typeface="Arial"/>
              </a:rPr>
              <a:t>f P</a:t>
            </a:r>
            <a:r>
              <a:rPr sz="2600" spc="5" dirty="0">
                <a:solidFill>
                  <a:srgbClr val="3A6C29"/>
                </a:solidFill>
                <a:latin typeface="Arial"/>
                <a:cs typeface="Arial"/>
              </a:rPr>
              <a:t>o</a:t>
            </a:r>
            <a:r>
              <a:rPr sz="2600" spc="0" dirty="0">
                <a:solidFill>
                  <a:srgbClr val="3A6C29"/>
                </a:solidFill>
                <a:latin typeface="Arial"/>
                <a:cs typeface="Arial"/>
              </a:rPr>
              <a:t>c</a:t>
            </a:r>
            <a:r>
              <a:rPr sz="2600" spc="10" dirty="0">
                <a:solidFill>
                  <a:srgbClr val="3A6C29"/>
                </a:solidFill>
                <a:latin typeface="Arial"/>
                <a:cs typeface="Arial"/>
              </a:rPr>
              <a:t>k</a:t>
            </a:r>
            <a:r>
              <a:rPr sz="2600" spc="0" dirty="0">
                <a:solidFill>
                  <a:srgbClr val="3A6C29"/>
                </a:solidFill>
                <a:latin typeface="Arial"/>
                <a:cs typeface="Arial"/>
              </a:rPr>
              <a:t>et</a:t>
            </a:r>
            <a:r>
              <a:rPr sz="2600" spc="-15" dirty="0">
                <a:solidFill>
                  <a:srgbClr val="3A6C29"/>
                </a:solidFill>
                <a:latin typeface="Arial"/>
                <a:cs typeface="Arial"/>
              </a:rPr>
              <a:t> </a:t>
            </a:r>
            <a:r>
              <a:rPr sz="2600" spc="0" dirty="0">
                <a:solidFill>
                  <a:srgbClr val="3A6C29"/>
                </a:solidFill>
                <a:latin typeface="Arial"/>
                <a:cs typeface="Arial"/>
              </a:rPr>
              <a:t>for Medi</a:t>
            </a:r>
            <a:r>
              <a:rPr sz="2600" spc="5" dirty="0">
                <a:solidFill>
                  <a:srgbClr val="3A6C29"/>
                </a:solidFill>
                <a:latin typeface="Arial"/>
                <a:cs typeface="Arial"/>
              </a:rPr>
              <a:t>c</a:t>
            </a:r>
            <a:r>
              <a:rPr sz="2600" spc="0" dirty="0">
                <a:solidFill>
                  <a:srgbClr val="3A6C29"/>
                </a:solidFill>
                <a:latin typeface="Arial"/>
                <a:cs typeface="Arial"/>
              </a:rPr>
              <a:t>al</a:t>
            </a:r>
            <a:r>
              <a:rPr sz="2600" spc="-25"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a:t>
            </a:r>
            <a:r>
              <a:rPr lang="en-US" sz="2600" spc="0" dirty="0">
                <a:latin typeface="Arial"/>
                <a:cs typeface="Arial"/>
              </a:rPr>
              <a:t> </a:t>
            </a:r>
            <a:r>
              <a:rPr sz="2600" dirty="0">
                <a:solidFill>
                  <a:srgbClr val="3A6C29"/>
                </a:solidFill>
                <a:latin typeface="Arial"/>
                <a:cs typeface="Arial"/>
              </a:rPr>
              <a:t>RX</a:t>
            </a:r>
            <a:endParaRPr sz="2600" dirty="0">
              <a:latin typeface="Arial"/>
              <a:cs typeface="Arial"/>
            </a:endParaRPr>
          </a:p>
          <a:p>
            <a:pPr marL="171450" indent="-171450">
              <a:lnSpc>
                <a:spcPts val="650"/>
              </a:lnSpc>
              <a:spcBef>
                <a:spcPts val="3"/>
              </a:spcBef>
              <a:buClr>
                <a:srgbClr val="46702B"/>
              </a:buClr>
              <a:buFont typeface="Arial" panose="020B0604020202020204" pitchFamily="34" charset="0"/>
              <a:buChar char="•"/>
            </a:pPr>
            <a:endParaRPr sz="650" dirty="0"/>
          </a:p>
          <a:p>
            <a:pPr marL="644525" lvl="1" indent="-342900">
              <a:lnSpc>
                <a:spcPct val="100000"/>
              </a:lnSpc>
              <a:buClr>
                <a:srgbClr val="46702B"/>
              </a:buClr>
              <a:buSzPct val="109615"/>
              <a:buFont typeface="Arial"/>
              <a:buChar char="•"/>
              <a:tabLst>
                <a:tab pos="644525" algn="l"/>
              </a:tabLst>
            </a:pPr>
            <a:r>
              <a:rPr sz="2600" spc="-5" dirty="0">
                <a:solidFill>
                  <a:srgbClr val="3A6C29"/>
                </a:solidFill>
                <a:latin typeface="Arial"/>
                <a:cs typeface="Arial"/>
              </a:rPr>
              <a:t>I</a:t>
            </a:r>
            <a:r>
              <a:rPr sz="2600" spc="0" dirty="0">
                <a:solidFill>
                  <a:srgbClr val="3A6C29"/>
                </a:solidFill>
                <a:latin typeface="Arial"/>
                <a:cs typeface="Arial"/>
              </a:rPr>
              <a:t>n</a:t>
            </a:r>
            <a:r>
              <a:rPr sz="2600" spc="-5" dirty="0">
                <a:solidFill>
                  <a:srgbClr val="3A6C29"/>
                </a:solidFill>
                <a:latin typeface="Arial"/>
                <a:cs typeface="Arial"/>
              </a:rPr>
              <a:t>-</a:t>
            </a:r>
            <a:r>
              <a:rPr sz="2600" spc="0" dirty="0">
                <a:solidFill>
                  <a:srgbClr val="3A6C29"/>
                </a:solidFill>
                <a:latin typeface="Arial"/>
                <a:cs typeface="Arial"/>
              </a:rPr>
              <a:t>N</a:t>
            </a:r>
            <a:r>
              <a:rPr sz="2600" spc="5" dirty="0">
                <a:solidFill>
                  <a:srgbClr val="3A6C29"/>
                </a:solidFill>
                <a:latin typeface="Arial"/>
                <a:cs typeface="Arial"/>
              </a:rPr>
              <a:t>e</a:t>
            </a:r>
            <a:r>
              <a:rPr sz="2600" spc="0" dirty="0">
                <a:solidFill>
                  <a:srgbClr val="3A6C29"/>
                </a:solidFill>
                <a:latin typeface="Arial"/>
                <a:cs typeface="Arial"/>
              </a:rPr>
              <a:t>twork</a:t>
            </a:r>
            <a:r>
              <a:rPr sz="2600" spc="-20" dirty="0">
                <a:solidFill>
                  <a:srgbClr val="3A6C29"/>
                </a:solidFill>
                <a:latin typeface="Arial"/>
                <a:cs typeface="Arial"/>
              </a:rPr>
              <a:t> </a:t>
            </a:r>
            <a:r>
              <a:rPr sz="2600" spc="0" dirty="0">
                <a:solidFill>
                  <a:srgbClr val="3A6C29"/>
                </a:solidFill>
                <a:latin typeface="Arial"/>
                <a:cs typeface="Arial"/>
              </a:rPr>
              <a:t>$</a:t>
            </a:r>
            <a:r>
              <a:rPr sz="2600" spc="5" dirty="0">
                <a:solidFill>
                  <a:srgbClr val="3A6C29"/>
                </a:solidFill>
                <a:latin typeface="Arial"/>
                <a:cs typeface="Arial"/>
              </a:rPr>
              <a:t>7</a:t>
            </a:r>
            <a:r>
              <a:rPr sz="2600" spc="0" dirty="0">
                <a:solidFill>
                  <a:srgbClr val="3A6C29"/>
                </a:solidFill>
                <a:latin typeface="Arial"/>
                <a:cs typeface="Arial"/>
              </a:rPr>
              <a:t>,350</a:t>
            </a:r>
            <a:r>
              <a:rPr sz="2600" spc="5" dirty="0">
                <a:solidFill>
                  <a:srgbClr val="3A6C29"/>
                </a:solidFill>
                <a:latin typeface="Arial"/>
                <a:cs typeface="Arial"/>
              </a:rPr>
              <a:t> </a:t>
            </a:r>
            <a:r>
              <a:rPr sz="2600" spc="0" dirty="0">
                <a:solidFill>
                  <a:srgbClr val="3A6C29"/>
                </a:solidFill>
                <a:latin typeface="Arial"/>
                <a:cs typeface="Arial"/>
              </a:rPr>
              <a:t>indivi</a:t>
            </a:r>
            <a:r>
              <a:rPr sz="2600" spc="5" dirty="0">
                <a:solidFill>
                  <a:srgbClr val="3A6C29"/>
                </a:solidFill>
                <a:latin typeface="Arial"/>
                <a:cs typeface="Arial"/>
              </a:rPr>
              <a:t>d</a:t>
            </a:r>
            <a:r>
              <a:rPr sz="2600" spc="0" dirty="0">
                <a:solidFill>
                  <a:srgbClr val="3A6C29"/>
                </a:solidFill>
                <a:latin typeface="Arial"/>
                <a:cs typeface="Arial"/>
              </a:rPr>
              <a:t>u</a:t>
            </a:r>
            <a:r>
              <a:rPr sz="2600" spc="5" dirty="0">
                <a:solidFill>
                  <a:srgbClr val="3A6C29"/>
                </a:solidFill>
                <a:latin typeface="Arial"/>
                <a:cs typeface="Arial"/>
              </a:rPr>
              <a:t>a</a:t>
            </a:r>
            <a:r>
              <a:rPr sz="2600" spc="0" dirty="0">
                <a:solidFill>
                  <a:srgbClr val="3A6C29"/>
                </a:solidFill>
                <a:latin typeface="Arial"/>
                <a:cs typeface="Arial"/>
              </a:rPr>
              <a:t>l</a:t>
            </a:r>
            <a:r>
              <a:rPr sz="2600" spc="-20" dirty="0">
                <a:solidFill>
                  <a:srgbClr val="3A6C29"/>
                </a:solidFill>
                <a:latin typeface="Arial"/>
                <a:cs typeface="Arial"/>
              </a:rPr>
              <a:t> </a:t>
            </a:r>
            <a:r>
              <a:rPr sz="2600" spc="0" dirty="0">
                <a:solidFill>
                  <a:srgbClr val="3A6C29"/>
                </a:solidFill>
                <a:latin typeface="Arial"/>
                <a:cs typeface="Arial"/>
              </a:rPr>
              <a:t>a</a:t>
            </a:r>
            <a:r>
              <a:rPr sz="2600" spc="5" dirty="0">
                <a:solidFill>
                  <a:srgbClr val="3A6C29"/>
                </a:solidFill>
                <a:latin typeface="Arial"/>
                <a:cs typeface="Arial"/>
              </a:rPr>
              <a:t>n</a:t>
            </a:r>
            <a:r>
              <a:rPr sz="2600" spc="0" dirty="0">
                <a:solidFill>
                  <a:srgbClr val="3A6C29"/>
                </a:solidFill>
                <a:latin typeface="Arial"/>
                <a:cs typeface="Arial"/>
              </a:rPr>
              <a:t>d $</a:t>
            </a:r>
            <a:r>
              <a:rPr sz="2600" spc="5" dirty="0">
                <a:solidFill>
                  <a:srgbClr val="3A6C29"/>
                </a:solidFill>
                <a:latin typeface="Arial"/>
                <a:cs typeface="Arial"/>
              </a:rPr>
              <a:t>1</a:t>
            </a:r>
            <a:r>
              <a:rPr sz="2600" spc="0" dirty="0">
                <a:solidFill>
                  <a:srgbClr val="3A6C29"/>
                </a:solidFill>
                <a:latin typeface="Arial"/>
                <a:cs typeface="Arial"/>
              </a:rPr>
              <a:t>4,7</a:t>
            </a:r>
            <a:r>
              <a:rPr sz="2600" spc="5" dirty="0">
                <a:solidFill>
                  <a:srgbClr val="3A6C29"/>
                </a:solidFill>
                <a:latin typeface="Arial"/>
                <a:cs typeface="Arial"/>
              </a:rPr>
              <a:t>0</a:t>
            </a:r>
            <a:r>
              <a:rPr sz="2600" spc="0" dirty="0">
                <a:solidFill>
                  <a:srgbClr val="3A6C29"/>
                </a:solidFill>
                <a:latin typeface="Arial"/>
                <a:cs typeface="Arial"/>
              </a:rPr>
              <a:t>0 family</a:t>
            </a:r>
            <a:endParaRPr sz="2600" dirty="0">
              <a:latin typeface="Arial"/>
              <a:cs typeface="Arial"/>
            </a:endParaRPr>
          </a:p>
          <a:p>
            <a:pPr lvl="1">
              <a:lnSpc>
                <a:spcPts val="950"/>
              </a:lnSpc>
              <a:spcBef>
                <a:spcPts val="3"/>
              </a:spcBef>
              <a:buClr>
                <a:srgbClr val="00AAC3"/>
              </a:buClr>
              <a:buFont typeface="Arial"/>
              <a:buChar char="•"/>
            </a:pPr>
            <a:endParaRPr sz="950" dirty="0"/>
          </a:p>
        </p:txBody>
      </p:sp>
    </p:spTree>
    <p:extLst>
      <p:ext uri="{BB962C8B-B14F-4D97-AF65-F5344CB8AC3E}">
        <p14:creationId xmlns:p14="http://schemas.microsoft.com/office/powerpoint/2010/main" val="82770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A33751-DB8A-461A-9B9E-586A94F83C2D}"/>
              </a:ext>
            </a:extLst>
          </p:cNvPr>
          <p:cNvSpPr>
            <a:spLocks noGrp="1"/>
          </p:cNvSpPr>
          <p:nvPr>
            <p:ph type="title"/>
          </p:nvPr>
        </p:nvSpPr>
        <p:spPr/>
        <p:txBody>
          <a:bodyPr/>
          <a:lstStyle/>
          <a:p>
            <a:r>
              <a:rPr lang="en-US" dirty="0">
                <a:solidFill>
                  <a:srgbClr val="46702B"/>
                </a:solidFill>
              </a:rPr>
              <a:t>Labs</a:t>
            </a:r>
          </a:p>
        </p:txBody>
      </p:sp>
      <p:sp>
        <p:nvSpPr>
          <p:cNvPr id="3" name="Text Placeholder 2">
            <a:extLst>
              <a:ext uri="{FF2B5EF4-FFF2-40B4-BE49-F238E27FC236}">
                <a16:creationId xmlns="" xmlns:a16="http://schemas.microsoft.com/office/drawing/2014/main" id="{74610170-7D1C-4D09-BC60-981823591EDD}"/>
              </a:ext>
            </a:extLst>
          </p:cNvPr>
          <p:cNvSpPr>
            <a:spLocks noGrp="1"/>
          </p:cNvSpPr>
          <p:nvPr>
            <p:ph type="body" idx="1"/>
          </p:nvPr>
        </p:nvSpPr>
        <p:spPr/>
        <p:txBody>
          <a:bodyPr/>
          <a:lstStyle/>
          <a:p>
            <a:r>
              <a:rPr lang="en-US" dirty="0">
                <a:solidFill>
                  <a:srgbClr val="46702B"/>
                </a:solidFill>
              </a:rPr>
              <a:t>In Georgia – </a:t>
            </a:r>
            <a:r>
              <a:rPr lang="en-US" dirty="0" err="1">
                <a:solidFill>
                  <a:srgbClr val="46702B"/>
                </a:solidFill>
              </a:rPr>
              <a:t>Labcorp</a:t>
            </a:r>
            <a:endParaRPr lang="en-US" dirty="0">
              <a:solidFill>
                <a:srgbClr val="46702B"/>
              </a:solidFill>
            </a:endParaRPr>
          </a:p>
          <a:p>
            <a:r>
              <a:rPr lang="en-US" dirty="0">
                <a:solidFill>
                  <a:srgbClr val="46702B"/>
                </a:solidFill>
              </a:rPr>
              <a:t>Out of Georgia – utilize lab that is in the same network as prescribing physician</a:t>
            </a:r>
          </a:p>
        </p:txBody>
      </p:sp>
    </p:spTree>
    <p:extLst>
      <p:ext uri="{BB962C8B-B14F-4D97-AF65-F5344CB8AC3E}">
        <p14:creationId xmlns:p14="http://schemas.microsoft.com/office/powerpoint/2010/main" val="98368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Prescription</a:t>
            </a:r>
            <a:r>
              <a:rPr sz="3600" u="sng" spc="-15" dirty="0">
                <a:solidFill>
                  <a:srgbClr val="46702B"/>
                </a:solidFill>
                <a:latin typeface="Arial"/>
                <a:cs typeface="Arial"/>
              </a:rPr>
              <a:t> </a:t>
            </a:r>
            <a:r>
              <a:rPr sz="3600" u="sng" spc="0" dirty="0">
                <a:solidFill>
                  <a:srgbClr val="46702B"/>
                </a:solidFill>
                <a:latin typeface="Arial"/>
                <a:cs typeface="Arial"/>
              </a:rPr>
              <a:t>Coverage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15</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151896828"/>
              </p:ext>
            </p:extLst>
          </p:nvPr>
        </p:nvGraphicFramePr>
        <p:xfrm>
          <a:off x="908050" y="1091946"/>
          <a:ext cx="8032750" cy="5506228"/>
        </p:xfrm>
        <a:graphic>
          <a:graphicData uri="http://schemas.openxmlformats.org/drawingml/2006/table">
            <a:tbl>
              <a:tblPr firstRow="1" bandRow="1">
                <a:tableStyleId>{2D5ABB26-0587-4C30-8999-92F81FD0307C}</a:tableStyleId>
              </a:tblPr>
              <a:tblGrid>
                <a:gridCol w="4016375">
                  <a:extLst>
                    <a:ext uri="{9D8B030D-6E8A-4147-A177-3AD203B41FA5}">
                      <a16:colId xmlns="" xmlns:a16="http://schemas.microsoft.com/office/drawing/2014/main" val="20000"/>
                    </a:ext>
                  </a:extLst>
                </a:gridCol>
                <a:gridCol w="4016375">
                  <a:extLst>
                    <a:ext uri="{9D8B030D-6E8A-4147-A177-3AD203B41FA5}">
                      <a16:colId xmlns="" xmlns:a16="http://schemas.microsoft.com/office/drawing/2014/main" val="20001"/>
                    </a:ext>
                  </a:extLst>
                </a:gridCol>
              </a:tblGrid>
              <a:tr h="861383">
                <a:tc>
                  <a:txBody>
                    <a:bodyPr/>
                    <a:lstStyle/>
                    <a:p>
                      <a:pPr marL="85090">
                        <a:lnSpc>
                          <a:spcPct val="100000"/>
                        </a:lnSpc>
                      </a:pPr>
                      <a:r>
                        <a:rPr sz="1800" b="1" dirty="0">
                          <a:solidFill>
                            <a:srgbClr val="FFFFFF"/>
                          </a:solidFill>
                          <a:latin typeface="Arial"/>
                          <a:cs typeface="Arial"/>
                        </a:rPr>
                        <a:t>RX C</a:t>
                      </a:r>
                      <a:r>
                        <a:rPr sz="1800" b="1" spc="-10" dirty="0">
                          <a:solidFill>
                            <a:srgbClr val="FFFFFF"/>
                          </a:solidFill>
                          <a:latin typeface="Arial"/>
                          <a:cs typeface="Arial"/>
                        </a:rPr>
                        <a:t>a</a:t>
                      </a:r>
                      <a:r>
                        <a:rPr sz="1800" b="1" spc="0" dirty="0">
                          <a:solidFill>
                            <a:srgbClr val="FFFFFF"/>
                          </a:solidFill>
                          <a:latin typeface="Arial"/>
                          <a:cs typeface="Arial"/>
                        </a:rPr>
                        <a:t>len</a:t>
                      </a:r>
                      <a:r>
                        <a:rPr sz="1800" b="1" spc="5" dirty="0">
                          <a:solidFill>
                            <a:srgbClr val="FFFFFF"/>
                          </a:solidFill>
                          <a:latin typeface="Arial"/>
                          <a:cs typeface="Arial"/>
                        </a:rPr>
                        <a:t>d</a:t>
                      </a:r>
                      <a:r>
                        <a:rPr sz="1800" b="1" spc="0" dirty="0">
                          <a:solidFill>
                            <a:srgbClr val="FFFFFF"/>
                          </a:solidFill>
                          <a:latin typeface="Arial"/>
                          <a:cs typeface="Arial"/>
                        </a:rPr>
                        <a:t>ar</a:t>
                      </a:r>
                      <a:r>
                        <a:rPr sz="1800" b="1" spc="-30" dirty="0">
                          <a:solidFill>
                            <a:srgbClr val="FFFFFF"/>
                          </a:solidFill>
                          <a:latin typeface="Arial"/>
                          <a:cs typeface="Arial"/>
                        </a:rPr>
                        <a:t> </a:t>
                      </a:r>
                      <a:r>
                        <a:rPr sz="1800" b="1" spc="-100" dirty="0">
                          <a:solidFill>
                            <a:srgbClr val="FFFFFF"/>
                          </a:solidFill>
                          <a:latin typeface="Arial"/>
                          <a:cs typeface="Arial"/>
                        </a:rPr>
                        <a:t>Y</a:t>
                      </a:r>
                      <a:r>
                        <a:rPr sz="1800" b="1" spc="0" dirty="0">
                          <a:solidFill>
                            <a:srgbClr val="FFFFFF"/>
                          </a:solidFill>
                          <a:latin typeface="Arial"/>
                          <a:cs typeface="Arial"/>
                        </a:rPr>
                        <a:t>e</a:t>
                      </a:r>
                      <a:r>
                        <a:rPr sz="1800" b="1" spc="-10" dirty="0">
                          <a:solidFill>
                            <a:srgbClr val="FFFFFF"/>
                          </a:solidFill>
                          <a:latin typeface="Arial"/>
                          <a:cs typeface="Arial"/>
                        </a:rPr>
                        <a:t>a</a:t>
                      </a:r>
                      <a:r>
                        <a:rPr sz="1800" b="1" spc="0" dirty="0">
                          <a:solidFill>
                            <a:srgbClr val="FFFFFF"/>
                          </a:solidFill>
                          <a:latin typeface="Arial"/>
                          <a:cs typeface="Arial"/>
                        </a:rPr>
                        <a:t>r D</a:t>
                      </a:r>
                      <a:r>
                        <a:rPr sz="1800" b="1" spc="-10" dirty="0">
                          <a:solidFill>
                            <a:srgbClr val="FFFFFF"/>
                          </a:solidFill>
                          <a:latin typeface="Arial"/>
                          <a:cs typeface="Arial"/>
                        </a:rPr>
                        <a:t>e</a:t>
                      </a:r>
                      <a:r>
                        <a:rPr sz="1800" b="1" spc="0" dirty="0">
                          <a:solidFill>
                            <a:srgbClr val="FFFFFF"/>
                          </a:solidFill>
                          <a:latin typeface="Arial"/>
                          <a:cs typeface="Arial"/>
                        </a:rPr>
                        <a:t>d</a:t>
                      </a:r>
                      <a:r>
                        <a:rPr sz="1800" b="1" spc="5" dirty="0">
                          <a:solidFill>
                            <a:srgbClr val="FFFFFF"/>
                          </a:solidFill>
                          <a:latin typeface="Arial"/>
                          <a:cs typeface="Arial"/>
                        </a:rPr>
                        <a:t>u</a:t>
                      </a:r>
                      <a:r>
                        <a:rPr sz="1800" b="1" spc="0" dirty="0">
                          <a:solidFill>
                            <a:srgbClr val="FFFFFF"/>
                          </a:solidFill>
                          <a:latin typeface="Arial"/>
                          <a:cs typeface="Arial"/>
                        </a:rPr>
                        <a:t>ctib</a:t>
                      </a:r>
                      <a:r>
                        <a:rPr sz="1800" b="1" spc="5" dirty="0">
                          <a:solidFill>
                            <a:srgbClr val="FFFFFF"/>
                          </a:solidFill>
                          <a:latin typeface="Arial"/>
                          <a:cs typeface="Arial"/>
                        </a:rPr>
                        <a:t>l</a:t>
                      </a:r>
                      <a:r>
                        <a:rPr sz="1800" b="1" spc="0" dirty="0">
                          <a:solidFill>
                            <a:srgbClr val="FFFFFF"/>
                          </a:solidFill>
                          <a:latin typeface="Arial"/>
                          <a:cs typeface="Arial"/>
                        </a:rPr>
                        <a:t>e</a:t>
                      </a:r>
                      <a:endParaRPr sz="1800" dirty="0">
                        <a:latin typeface="Arial"/>
                        <a:cs typeface="Arial"/>
                      </a:endParaRPr>
                    </a:p>
                    <a:p>
                      <a:pPr marL="257175" indent="-172720">
                        <a:lnSpc>
                          <a:spcPct val="100000"/>
                        </a:lnSpc>
                        <a:buClr>
                          <a:srgbClr val="FFFFFF"/>
                        </a:buClr>
                        <a:buFont typeface="Arial"/>
                        <a:buChar char="•"/>
                        <a:tabLst>
                          <a:tab pos="257175" algn="l"/>
                        </a:tabLst>
                      </a:pPr>
                      <a:r>
                        <a:rPr sz="1800" b="1" spc="-70" dirty="0">
                          <a:solidFill>
                            <a:srgbClr val="FFFFFF"/>
                          </a:solidFill>
                          <a:latin typeface="Arial"/>
                          <a:cs typeface="Arial"/>
                        </a:rPr>
                        <a:t>W</a:t>
                      </a:r>
                      <a:r>
                        <a:rPr sz="1800" b="1" spc="0" dirty="0">
                          <a:solidFill>
                            <a:srgbClr val="FFFFFF"/>
                          </a:solidFill>
                          <a:latin typeface="Arial"/>
                          <a:cs typeface="Arial"/>
                        </a:rPr>
                        <a:t>ai</a:t>
                      </a:r>
                      <a:r>
                        <a:rPr sz="1800" b="1" spc="-45" dirty="0">
                          <a:solidFill>
                            <a:srgbClr val="FFFFFF"/>
                          </a:solidFill>
                          <a:latin typeface="Arial"/>
                          <a:cs typeface="Arial"/>
                        </a:rPr>
                        <a:t>v</a:t>
                      </a:r>
                      <a:r>
                        <a:rPr sz="1800" b="1" spc="0" dirty="0">
                          <a:solidFill>
                            <a:srgbClr val="FFFFFF"/>
                          </a:solidFill>
                          <a:latin typeface="Arial"/>
                          <a:cs typeface="Arial"/>
                        </a:rPr>
                        <a:t>ed</a:t>
                      </a:r>
                      <a:r>
                        <a:rPr sz="1800" b="1" spc="35" dirty="0">
                          <a:solidFill>
                            <a:srgbClr val="FFFFFF"/>
                          </a:solidFill>
                          <a:latin typeface="Arial"/>
                          <a:cs typeface="Arial"/>
                        </a:rPr>
                        <a:t> </a:t>
                      </a:r>
                      <a:r>
                        <a:rPr sz="1800" b="1" spc="0" dirty="0">
                          <a:solidFill>
                            <a:srgbClr val="FFFFFF"/>
                          </a:solidFill>
                          <a:latin typeface="Arial"/>
                          <a:cs typeface="Arial"/>
                        </a:rPr>
                        <a:t>for </a:t>
                      </a:r>
                      <a:r>
                        <a:rPr sz="1800" b="1" spc="-30" dirty="0">
                          <a:solidFill>
                            <a:srgbClr val="FFFFFF"/>
                          </a:solidFill>
                          <a:latin typeface="Arial"/>
                          <a:cs typeface="Arial"/>
                        </a:rPr>
                        <a:t>T</a:t>
                      </a:r>
                      <a:r>
                        <a:rPr sz="1800" b="1" spc="0" dirty="0">
                          <a:solidFill>
                            <a:srgbClr val="FFFFFF"/>
                          </a:solidFill>
                          <a:latin typeface="Arial"/>
                          <a:cs typeface="Arial"/>
                        </a:rPr>
                        <a:t>ier</a:t>
                      </a:r>
                      <a:r>
                        <a:rPr sz="1800" b="1" spc="-10" dirty="0">
                          <a:solidFill>
                            <a:srgbClr val="FFFFFF"/>
                          </a:solidFill>
                          <a:latin typeface="Arial"/>
                          <a:cs typeface="Arial"/>
                        </a:rPr>
                        <a:t> </a:t>
                      </a:r>
                      <a:r>
                        <a:rPr sz="1800" b="1" spc="0" dirty="0">
                          <a:solidFill>
                            <a:srgbClr val="FFFFFF"/>
                          </a:solidFill>
                          <a:latin typeface="Arial"/>
                          <a:cs typeface="Arial"/>
                        </a:rPr>
                        <a:t>1</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85725" algn="ctr">
                        <a:lnSpc>
                          <a:spcPct val="100000"/>
                        </a:lnSpc>
                      </a:pPr>
                      <a:r>
                        <a:rPr sz="1800" b="1" dirty="0">
                          <a:solidFill>
                            <a:srgbClr val="FFFFFF"/>
                          </a:solidFill>
                          <a:latin typeface="Arial"/>
                          <a:cs typeface="Arial"/>
                        </a:rPr>
                        <a:t>$50</a:t>
                      </a:r>
                      <a:r>
                        <a:rPr sz="1800" b="1" spc="5" dirty="0">
                          <a:solidFill>
                            <a:srgbClr val="FFFFFF"/>
                          </a:solidFill>
                          <a:latin typeface="Arial"/>
                          <a:cs typeface="Arial"/>
                        </a:rPr>
                        <a:t> </a:t>
                      </a:r>
                      <a:r>
                        <a:rPr sz="1800" b="1" spc="0" dirty="0">
                          <a:solidFill>
                            <a:srgbClr val="FFFFFF"/>
                          </a:solidFill>
                          <a:latin typeface="Arial"/>
                          <a:cs typeface="Arial"/>
                        </a:rPr>
                        <a:t>Per Mem</a:t>
                      </a:r>
                      <a:r>
                        <a:rPr sz="1800" b="1" spc="5" dirty="0">
                          <a:solidFill>
                            <a:srgbClr val="FFFFFF"/>
                          </a:solidFill>
                          <a:latin typeface="Arial"/>
                          <a:cs typeface="Arial"/>
                        </a:rPr>
                        <a:t>b</a:t>
                      </a:r>
                      <a:r>
                        <a:rPr sz="1800" b="1" spc="0" dirty="0">
                          <a:solidFill>
                            <a:srgbClr val="FFFFFF"/>
                          </a:solidFill>
                          <a:latin typeface="Arial"/>
                          <a:cs typeface="Arial"/>
                        </a:rPr>
                        <a:t>er</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409964">
                <a:tc rowSpan="2">
                  <a:txBody>
                    <a:bodyPr/>
                    <a:lstStyle/>
                    <a:p>
                      <a:pPr marL="85090">
                        <a:lnSpc>
                          <a:spcPct val="100000"/>
                        </a:lnSpc>
                      </a:pPr>
                      <a:r>
                        <a:rPr sz="1800" dirty="0">
                          <a:solidFill>
                            <a:srgbClr val="3A6C29"/>
                          </a:solidFill>
                          <a:latin typeface="Arial"/>
                          <a:cs typeface="Arial"/>
                        </a:rPr>
                        <a:t>R</a:t>
                      </a:r>
                      <a:r>
                        <a:rPr sz="1800" spc="-10" dirty="0">
                          <a:solidFill>
                            <a:srgbClr val="3A6C29"/>
                          </a:solidFill>
                          <a:latin typeface="Arial"/>
                          <a:cs typeface="Arial"/>
                        </a:rPr>
                        <a:t>e</a:t>
                      </a:r>
                      <a:r>
                        <a:rPr sz="1800" spc="0" dirty="0">
                          <a:solidFill>
                            <a:srgbClr val="3A6C29"/>
                          </a:solidFill>
                          <a:latin typeface="Arial"/>
                          <a:cs typeface="Arial"/>
                        </a:rPr>
                        <a:t>tail</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h</a:t>
                      </a:r>
                      <a:r>
                        <a:rPr sz="1800" spc="0" dirty="0">
                          <a:solidFill>
                            <a:srgbClr val="3A6C29"/>
                          </a:solidFill>
                          <a:latin typeface="Arial"/>
                          <a:cs typeface="Arial"/>
                        </a:rPr>
                        <a:t>arm</a:t>
                      </a:r>
                      <a:r>
                        <a:rPr sz="1800" spc="-10" dirty="0">
                          <a:solidFill>
                            <a:srgbClr val="3A6C29"/>
                          </a:solidFill>
                          <a:latin typeface="Arial"/>
                          <a:cs typeface="Arial"/>
                        </a:rPr>
                        <a:t>a</a:t>
                      </a:r>
                      <a:r>
                        <a:rPr sz="1800" spc="0" dirty="0">
                          <a:solidFill>
                            <a:srgbClr val="3A6C29"/>
                          </a:solidFill>
                          <a:latin typeface="Arial"/>
                          <a:cs typeface="Arial"/>
                        </a:rPr>
                        <a:t>cy</a:t>
                      </a:r>
                      <a:r>
                        <a:rPr sz="1800" spc="10" dirty="0">
                          <a:solidFill>
                            <a:srgbClr val="3A6C29"/>
                          </a:solidFill>
                          <a:latin typeface="Arial"/>
                          <a:cs typeface="Arial"/>
                        </a:rPr>
                        <a:t> </a:t>
                      </a:r>
                      <a:r>
                        <a:rPr sz="1800" spc="0" dirty="0">
                          <a:solidFill>
                            <a:srgbClr val="3A6C29"/>
                          </a:solidFill>
                          <a:latin typeface="Arial"/>
                          <a:cs typeface="Arial"/>
                        </a:rPr>
                        <a:t>30</a:t>
                      </a:r>
                      <a:r>
                        <a:rPr sz="1800" spc="-5" dirty="0">
                          <a:solidFill>
                            <a:srgbClr val="3A6C29"/>
                          </a:solidFill>
                          <a:latin typeface="Arial"/>
                          <a:cs typeface="Arial"/>
                        </a:rPr>
                        <a:t> </a:t>
                      </a:r>
                      <a:r>
                        <a:rPr sz="1800" spc="0" dirty="0">
                          <a:solidFill>
                            <a:srgbClr val="3A6C29"/>
                          </a:solidFill>
                          <a:latin typeface="Arial"/>
                          <a:cs typeface="Arial"/>
                        </a:rPr>
                        <a:t>Day Sup</a:t>
                      </a:r>
                      <a:r>
                        <a:rPr sz="1800" spc="-10" dirty="0">
                          <a:solidFill>
                            <a:srgbClr val="3A6C29"/>
                          </a:solidFill>
                          <a:latin typeface="Arial"/>
                          <a:cs typeface="Arial"/>
                        </a:rPr>
                        <a:t>p</a:t>
                      </a:r>
                      <a:r>
                        <a:rPr sz="1800" spc="0" dirty="0">
                          <a:solidFill>
                            <a:srgbClr val="3A6C29"/>
                          </a:solidFill>
                          <a:latin typeface="Arial"/>
                          <a:cs typeface="Arial"/>
                        </a:rPr>
                        <a:t>ly</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tc>
                  <a:txBody>
                    <a:bodyPr/>
                    <a:lstStyle/>
                    <a:p>
                      <a:pPr marL="85725">
                        <a:lnSpc>
                          <a:spcPct val="100000"/>
                        </a:lnSpc>
                      </a:pP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extLst>
                  <a:ext uri="{0D108BD9-81ED-4DB2-BD59-A6C34878D82A}">
                    <a16:rowId xmlns="" xmlns:a16="http://schemas.microsoft.com/office/drawing/2014/main" val="10001"/>
                  </a:ext>
                </a:extLst>
              </a:tr>
              <a:tr h="0">
                <a:tc vMerge="1">
                  <a:txBody>
                    <a:bodyPr/>
                    <a:lstStyle/>
                    <a:p>
                      <a:endParaRPr lang="en-US"/>
                    </a:p>
                  </a:txBody>
                  <a:tcPr/>
                </a:tc>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US" sz="1800" spc="-5">
                          <a:solidFill>
                            <a:srgbClr val="3A6C29"/>
                          </a:solidFill>
                          <a:latin typeface="Arial"/>
                          <a:cs typeface="Arial"/>
                        </a:rPr>
                        <a:t>$15</a:t>
                      </a:r>
                      <a:endParaRPr lang="en-US" sz="1800">
                        <a:latin typeface="Arial"/>
                        <a:cs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rgbClr val="D0DCCE"/>
                    </a:solidFill>
                  </a:tcPr>
                </a:tc>
                <a:extLst>
                  <a:ext uri="{0D108BD9-81ED-4DB2-BD59-A6C34878D82A}">
                    <a16:rowId xmlns="" xmlns:a16="http://schemas.microsoft.com/office/drawing/2014/main" val="3911735542"/>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1</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Ge</a:t>
                      </a:r>
                      <a:r>
                        <a:rPr sz="1800" spc="-10" dirty="0">
                          <a:solidFill>
                            <a:srgbClr val="3A6C29"/>
                          </a:solidFill>
                          <a:latin typeface="Arial"/>
                          <a:cs typeface="Arial"/>
                        </a:rPr>
                        <a:t>n</a:t>
                      </a:r>
                      <a:r>
                        <a:rPr sz="1800" spc="0" dirty="0">
                          <a:solidFill>
                            <a:srgbClr val="3A6C29"/>
                          </a:solidFill>
                          <a:latin typeface="Arial"/>
                          <a:cs typeface="Arial"/>
                        </a:rPr>
                        <a:t>er</a:t>
                      </a:r>
                      <a:r>
                        <a:rPr sz="1800" spc="-10" dirty="0">
                          <a:solidFill>
                            <a:srgbClr val="3A6C29"/>
                          </a:solidFill>
                          <a:latin typeface="Arial"/>
                          <a:cs typeface="Arial"/>
                        </a:rPr>
                        <a:t>i</a:t>
                      </a:r>
                      <a:r>
                        <a:rPr sz="1800" spc="0" dirty="0">
                          <a:solidFill>
                            <a:srgbClr val="3A6C29"/>
                          </a:solidFill>
                          <a:latin typeface="Arial"/>
                          <a:cs typeface="Arial"/>
                        </a:rPr>
                        <a:t>c</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extLst>
                  <a:ext uri="{0D108BD9-81ED-4DB2-BD59-A6C34878D82A}">
                    <a16:rowId xmlns="" xmlns:a16="http://schemas.microsoft.com/office/drawing/2014/main" val="10002"/>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2</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Pref</a:t>
                      </a:r>
                      <a:r>
                        <a:rPr sz="1800" spc="-10" dirty="0">
                          <a:solidFill>
                            <a:srgbClr val="3A6C29"/>
                          </a:solidFill>
                          <a:latin typeface="Arial"/>
                          <a:cs typeface="Arial"/>
                        </a:rPr>
                        <a:t>e</a:t>
                      </a:r>
                      <a:r>
                        <a:rPr sz="1800" spc="0" dirty="0">
                          <a:solidFill>
                            <a:srgbClr val="3A6C29"/>
                          </a:solidFill>
                          <a:latin typeface="Arial"/>
                          <a:cs typeface="Arial"/>
                        </a:rPr>
                        <a:t>rred</a:t>
                      </a:r>
                      <a:r>
                        <a:rPr sz="1800" spc="5" dirty="0">
                          <a:solidFill>
                            <a:srgbClr val="3A6C29"/>
                          </a:solidFill>
                          <a:latin typeface="Arial"/>
                          <a:cs typeface="Arial"/>
                        </a:rPr>
                        <a:t> </a:t>
                      </a:r>
                      <a:r>
                        <a:rPr sz="1800" spc="0" dirty="0">
                          <a:solidFill>
                            <a:srgbClr val="3A6C29"/>
                          </a:solidFill>
                          <a:latin typeface="Arial"/>
                          <a:cs typeface="Arial"/>
                        </a:rPr>
                        <a:t>Bra</a:t>
                      </a:r>
                      <a:r>
                        <a:rPr sz="1800" spc="-10" dirty="0">
                          <a:solidFill>
                            <a:srgbClr val="3A6C29"/>
                          </a:solidFill>
                          <a:latin typeface="Arial"/>
                          <a:cs typeface="Arial"/>
                        </a:rPr>
                        <a:t>n</a:t>
                      </a:r>
                      <a:r>
                        <a:rPr sz="1800" spc="0" dirty="0">
                          <a:solidFill>
                            <a:srgbClr val="3A6C29"/>
                          </a:solidFill>
                          <a:latin typeface="Arial"/>
                          <a:cs typeface="Arial"/>
                        </a:rPr>
                        <a:t>d</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a:txBody>
                    <a:bodyPr/>
                    <a:lstStyle/>
                    <a:p>
                      <a:pPr marL="85725">
                        <a:lnSpc>
                          <a:spcPct val="100000"/>
                        </a:lnSpc>
                      </a:pPr>
                      <a:r>
                        <a:rPr sz="1800" spc="-5" dirty="0">
                          <a:solidFill>
                            <a:srgbClr val="3A6C29"/>
                          </a:solidFill>
                          <a:latin typeface="Arial"/>
                          <a:cs typeface="Arial"/>
                        </a:rPr>
                        <a:t>$30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03"/>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3</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N</a:t>
                      </a:r>
                      <a:r>
                        <a:rPr sz="1800" spc="-10" dirty="0">
                          <a:solidFill>
                            <a:srgbClr val="3A6C29"/>
                          </a:solidFill>
                          <a:latin typeface="Arial"/>
                          <a:cs typeface="Arial"/>
                        </a:rPr>
                        <a:t>o</a:t>
                      </a:r>
                      <a:r>
                        <a:rPr sz="1800" spc="-5" dirty="0">
                          <a:solidFill>
                            <a:srgbClr val="3A6C29"/>
                          </a:solidFill>
                          <a:latin typeface="Arial"/>
                          <a:cs typeface="Arial"/>
                        </a:rPr>
                        <a:t>n</a:t>
                      </a:r>
                      <a:r>
                        <a:rPr sz="1800" spc="0" dirty="0">
                          <a:solidFill>
                            <a:srgbClr val="3A6C29"/>
                          </a:solidFill>
                          <a:latin typeface="Arial"/>
                          <a:cs typeface="Arial"/>
                        </a:rPr>
                        <a:t>-Pref</a:t>
                      </a:r>
                      <a:r>
                        <a:rPr sz="1800" spc="-10" dirty="0">
                          <a:solidFill>
                            <a:srgbClr val="3A6C29"/>
                          </a:solidFill>
                          <a:latin typeface="Arial"/>
                          <a:cs typeface="Arial"/>
                        </a:rPr>
                        <a:t>e</a:t>
                      </a:r>
                      <a:r>
                        <a:rPr sz="1800" spc="0" dirty="0">
                          <a:solidFill>
                            <a:srgbClr val="3A6C29"/>
                          </a:solidFill>
                          <a:latin typeface="Arial"/>
                          <a:cs typeface="Arial"/>
                        </a:rPr>
                        <a:t>rred</a:t>
                      </a:r>
                      <a:r>
                        <a:rPr sz="1800" spc="15" dirty="0">
                          <a:solidFill>
                            <a:srgbClr val="3A6C29"/>
                          </a:solidFill>
                          <a:latin typeface="Arial"/>
                          <a:cs typeface="Arial"/>
                        </a:rPr>
                        <a:t> </a:t>
                      </a:r>
                      <a:r>
                        <a:rPr sz="1800" spc="0" dirty="0">
                          <a:solidFill>
                            <a:srgbClr val="3A6C29"/>
                          </a:solidFill>
                          <a:latin typeface="Arial"/>
                          <a:cs typeface="Arial"/>
                        </a:rPr>
                        <a:t>Bra</a:t>
                      </a:r>
                      <a:r>
                        <a:rPr sz="1800" spc="-10" dirty="0">
                          <a:solidFill>
                            <a:srgbClr val="3A6C29"/>
                          </a:solidFill>
                          <a:latin typeface="Arial"/>
                          <a:cs typeface="Arial"/>
                        </a:rPr>
                        <a:t>n</a:t>
                      </a:r>
                      <a:r>
                        <a:rPr sz="1800" spc="0" dirty="0">
                          <a:solidFill>
                            <a:srgbClr val="3A6C29"/>
                          </a:solidFill>
                          <a:latin typeface="Arial"/>
                          <a:cs typeface="Arial"/>
                        </a:rPr>
                        <a:t>d</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a:txBody>
                    <a:bodyPr/>
                    <a:lstStyle/>
                    <a:p>
                      <a:pPr marL="85725">
                        <a:lnSpc>
                          <a:spcPct val="100000"/>
                        </a:lnSpc>
                      </a:pPr>
                      <a:r>
                        <a:rPr sz="1800" spc="-5" dirty="0">
                          <a:solidFill>
                            <a:srgbClr val="3A6C29"/>
                          </a:solidFill>
                          <a:latin typeface="Arial"/>
                          <a:cs typeface="Arial"/>
                        </a:rPr>
                        <a:t>$50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04"/>
                  </a:ext>
                </a:extLst>
              </a:tr>
              <a:tr h="77978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4</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S</a:t>
                      </a:r>
                      <a:r>
                        <a:rPr sz="1800" spc="-10" dirty="0">
                          <a:solidFill>
                            <a:srgbClr val="3A6C29"/>
                          </a:solidFill>
                          <a:latin typeface="Arial"/>
                          <a:cs typeface="Arial"/>
                        </a:rPr>
                        <a:t>p</a:t>
                      </a:r>
                      <a:r>
                        <a:rPr sz="1800" spc="0" dirty="0">
                          <a:solidFill>
                            <a:srgbClr val="3A6C29"/>
                          </a:solidFill>
                          <a:latin typeface="Arial"/>
                          <a:cs typeface="Arial"/>
                        </a:rPr>
                        <a:t>ec</a:t>
                      </a:r>
                      <a:r>
                        <a:rPr sz="1800" spc="-10" dirty="0">
                          <a:solidFill>
                            <a:srgbClr val="3A6C29"/>
                          </a:solidFill>
                          <a:latin typeface="Arial"/>
                          <a:cs typeface="Arial"/>
                        </a:rPr>
                        <a:t>i</a:t>
                      </a:r>
                      <a:r>
                        <a:rPr sz="1800" spc="0" dirty="0">
                          <a:solidFill>
                            <a:srgbClr val="3A6C29"/>
                          </a:solidFill>
                          <a:latin typeface="Arial"/>
                          <a:cs typeface="Arial"/>
                        </a:rPr>
                        <a:t>a</a:t>
                      </a:r>
                      <a:r>
                        <a:rPr sz="1800" spc="-10" dirty="0">
                          <a:solidFill>
                            <a:srgbClr val="3A6C29"/>
                          </a:solidFill>
                          <a:latin typeface="Arial"/>
                          <a:cs typeface="Arial"/>
                        </a:rPr>
                        <a:t>l</a:t>
                      </a:r>
                      <a:r>
                        <a:rPr sz="1800" spc="0" dirty="0">
                          <a:solidFill>
                            <a:srgbClr val="3A6C29"/>
                          </a:solidFill>
                          <a:latin typeface="Arial"/>
                          <a:cs typeface="Arial"/>
                        </a:rPr>
                        <a:t>ty</a:t>
                      </a:r>
                      <a:r>
                        <a:rPr sz="1800" spc="15" dirty="0">
                          <a:solidFill>
                            <a:srgbClr val="3A6C29"/>
                          </a:solidFill>
                          <a:latin typeface="Arial"/>
                          <a:cs typeface="Arial"/>
                        </a:rPr>
                        <a:t> </a:t>
                      </a:r>
                      <a:r>
                        <a:rPr sz="1800" spc="0" dirty="0">
                          <a:solidFill>
                            <a:srgbClr val="3A6C29"/>
                          </a:solidFill>
                          <a:latin typeface="Arial"/>
                          <a:cs typeface="Arial"/>
                        </a:rPr>
                        <a:t>Dr</a:t>
                      </a:r>
                      <a:r>
                        <a:rPr sz="1800" spc="-10" dirty="0">
                          <a:solidFill>
                            <a:srgbClr val="3A6C29"/>
                          </a:solidFill>
                          <a:latin typeface="Arial"/>
                          <a:cs typeface="Arial"/>
                        </a:rPr>
                        <a:t>u</a:t>
                      </a:r>
                      <a:r>
                        <a:rPr sz="1800" spc="0" dirty="0">
                          <a:solidFill>
                            <a:srgbClr val="3A6C29"/>
                          </a:solidFill>
                          <a:latin typeface="Arial"/>
                          <a:cs typeface="Arial"/>
                        </a:rPr>
                        <a:t>gs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tc>
                  <a:txBody>
                    <a:bodyPr/>
                    <a:lstStyle/>
                    <a:p>
                      <a:pPr marL="85725">
                        <a:lnSpc>
                          <a:spcPct val="100000"/>
                        </a:lnSpc>
                      </a:pPr>
                      <a:r>
                        <a:rPr sz="1800" dirty="0">
                          <a:solidFill>
                            <a:srgbClr val="3A6C29"/>
                          </a:solidFill>
                          <a:latin typeface="Arial"/>
                          <a:cs typeface="Arial"/>
                        </a:rPr>
                        <a:t>10%</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Rx Cost</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extLst>
                  <a:ext uri="{0D108BD9-81ED-4DB2-BD59-A6C34878D82A}">
                    <a16:rowId xmlns="" xmlns:a16="http://schemas.microsoft.com/office/drawing/2014/main" val="10005"/>
                  </a:ext>
                </a:extLst>
              </a:tr>
              <a:tr h="410392">
                <a:tc rowSpan="2">
                  <a:txBody>
                    <a:bodyPr/>
                    <a:lstStyle/>
                    <a:p>
                      <a:pPr marL="85090">
                        <a:lnSpc>
                          <a:spcPct val="100000"/>
                        </a:lnSpc>
                      </a:pPr>
                      <a:r>
                        <a:rPr sz="1800" dirty="0">
                          <a:solidFill>
                            <a:srgbClr val="3A6C29"/>
                          </a:solidFill>
                          <a:latin typeface="Arial"/>
                          <a:cs typeface="Arial"/>
                        </a:rPr>
                        <a:t>Ma</a:t>
                      </a:r>
                      <a:r>
                        <a:rPr sz="1800" spc="-10" dirty="0">
                          <a:solidFill>
                            <a:srgbClr val="3A6C29"/>
                          </a:solidFill>
                          <a:latin typeface="Arial"/>
                          <a:cs typeface="Arial"/>
                        </a:rPr>
                        <a:t>i</a:t>
                      </a:r>
                      <a:r>
                        <a:rPr sz="1800" spc="0" dirty="0">
                          <a:solidFill>
                            <a:srgbClr val="3A6C29"/>
                          </a:solidFill>
                          <a:latin typeface="Arial"/>
                          <a:cs typeface="Arial"/>
                        </a:rPr>
                        <a:t>l</a:t>
                      </a:r>
                      <a:r>
                        <a:rPr sz="1800" spc="10" dirty="0">
                          <a:solidFill>
                            <a:srgbClr val="3A6C29"/>
                          </a:solidFill>
                          <a:latin typeface="Arial"/>
                          <a:cs typeface="Arial"/>
                        </a:rPr>
                        <a:t> </a:t>
                      </a:r>
                      <a:r>
                        <a:rPr sz="1800" spc="0" dirty="0">
                          <a:solidFill>
                            <a:srgbClr val="3A6C29"/>
                          </a:solidFill>
                          <a:latin typeface="Arial"/>
                          <a:cs typeface="Arial"/>
                        </a:rPr>
                        <a:t>Ord</a:t>
                      </a:r>
                      <a:r>
                        <a:rPr sz="1800" spc="-10" dirty="0">
                          <a:solidFill>
                            <a:srgbClr val="3A6C29"/>
                          </a:solidFill>
                          <a:latin typeface="Arial"/>
                          <a:cs typeface="Arial"/>
                        </a:rPr>
                        <a:t>e</a:t>
                      </a:r>
                      <a:r>
                        <a:rPr sz="1800" spc="0" dirty="0">
                          <a:solidFill>
                            <a:srgbClr val="3A6C29"/>
                          </a:solidFill>
                          <a:latin typeface="Arial"/>
                          <a:cs typeface="Arial"/>
                        </a:rPr>
                        <a:t>r 90</a:t>
                      </a:r>
                      <a:r>
                        <a:rPr sz="1800" spc="-10" dirty="0">
                          <a:solidFill>
                            <a:srgbClr val="3A6C29"/>
                          </a:solidFill>
                          <a:latin typeface="Arial"/>
                          <a:cs typeface="Arial"/>
                        </a:rPr>
                        <a:t> </a:t>
                      </a:r>
                      <a:r>
                        <a:rPr sz="1800" spc="0" dirty="0">
                          <a:solidFill>
                            <a:srgbClr val="3A6C29"/>
                          </a:solidFill>
                          <a:latin typeface="Arial"/>
                          <a:cs typeface="Arial"/>
                        </a:rPr>
                        <a:t>Day</a:t>
                      </a:r>
                      <a:r>
                        <a:rPr sz="1800" spc="-5" dirty="0">
                          <a:solidFill>
                            <a:srgbClr val="3A6C29"/>
                          </a:solidFill>
                          <a:latin typeface="Arial"/>
                          <a:cs typeface="Arial"/>
                        </a:rPr>
                        <a:t> </a:t>
                      </a:r>
                      <a:r>
                        <a:rPr sz="1800" spc="0" dirty="0">
                          <a:solidFill>
                            <a:srgbClr val="3A6C29"/>
                          </a:solidFill>
                          <a:latin typeface="Arial"/>
                          <a:cs typeface="Arial"/>
                        </a:rPr>
                        <a:t>S</a:t>
                      </a:r>
                      <a:r>
                        <a:rPr sz="1800" spc="-10" dirty="0">
                          <a:solidFill>
                            <a:srgbClr val="3A6C29"/>
                          </a:solidFill>
                          <a:latin typeface="Arial"/>
                          <a:cs typeface="Arial"/>
                        </a:rPr>
                        <a:t>u</a:t>
                      </a:r>
                      <a:r>
                        <a:rPr sz="1800" spc="0" dirty="0">
                          <a:solidFill>
                            <a:srgbClr val="3A6C29"/>
                          </a:solidFill>
                          <a:latin typeface="Arial"/>
                          <a:cs typeface="Arial"/>
                        </a:rPr>
                        <a:t>p</a:t>
                      </a:r>
                      <a:r>
                        <a:rPr sz="1800" spc="-10" dirty="0">
                          <a:solidFill>
                            <a:srgbClr val="3A6C29"/>
                          </a:solidFill>
                          <a:latin typeface="Arial"/>
                          <a:cs typeface="Arial"/>
                        </a:rPr>
                        <a:t>p</a:t>
                      </a:r>
                      <a:r>
                        <a:rPr sz="1800" spc="0" dirty="0">
                          <a:solidFill>
                            <a:srgbClr val="3A6C29"/>
                          </a:solidFill>
                          <a:latin typeface="Arial"/>
                          <a:cs typeface="Arial"/>
                        </a:rPr>
                        <a:t>ly</a:t>
                      </a:r>
                      <a:endParaRPr sz="1800" dirty="0">
                        <a:latin typeface="Arial"/>
                        <a:cs typeface="Arial"/>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0DCCE"/>
                    </a:solidFill>
                  </a:tcPr>
                </a:tc>
                <a:tc>
                  <a:txBody>
                    <a:bodyPr/>
                    <a:lstStyle/>
                    <a:p>
                      <a:pPr marL="85725">
                        <a:lnSpc>
                          <a:spcPct val="100000"/>
                        </a:lnSpc>
                      </a:pPr>
                      <a:endParaRPr sz="1800" dirty="0">
                        <a:latin typeface="Arial"/>
                        <a:cs typeface="Arial"/>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solidFill>
                      <a:srgbClr val="D0DCCE"/>
                    </a:solidFill>
                  </a:tcPr>
                </a:tc>
                <a:extLst>
                  <a:ext uri="{0D108BD9-81ED-4DB2-BD59-A6C34878D82A}">
                    <a16:rowId xmlns="" xmlns:a16="http://schemas.microsoft.com/office/drawing/2014/main" val="10011"/>
                  </a:ext>
                </a:extLst>
              </a:tr>
              <a:tr h="0">
                <a:tc vMerge="1">
                  <a:txBody>
                    <a:bodyPr/>
                    <a:lstStyle/>
                    <a:p>
                      <a:endParaRPr lang="en-US"/>
                    </a:p>
                  </a:txBody>
                  <a:tcPr/>
                </a:tc>
                <a:tc rowSpan="2">
                  <a: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lang="en-US" sz="1800" spc="-5" dirty="0">
                          <a:solidFill>
                            <a:srgbClr val="3A6C29"/>
                          </a:solidFill>
                          <a:latin typeface="Arial"/>
                          <a:cs typeface="Arial"/>
                        </a:rPr>
                        <a:t>$25</a:t>
                      </a:r>
                      <a:endParaRPr lang="en-US" sz="1800" dirty="0">
                        <a:latin typeface="Arial"/>
                        <a:cs typeface="Arial"/>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rgbClr val="D0DCCE"/>
                    </a:solidFill>
                  </a:tcPr>
                </a:tc>
                <a:extLst>
                  <a:ext uri="{0D108BD9-81ED-4DB2-BD59-A6C34878D82A}">
                    <a16:rowId xmlns="" xmlns:a16="http://schemas.microsoft.com/office/drawing/2014/main" val="3803227261"/>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1</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Ge</a:t>
                      </a:r>
                      <a:r>
                        <a:rPr sz="1800" spc="-10" dirty="0">
                          <a:solidFill>
                            <a:srgbClr val="3A6C29"/>
                          </a:solidFill>
                          <a:latin typeface="Arial"/>
                          <a:cs typeface="Arial"/>
                        </a:rPr>
                        <a:t>n</a:t>
                      </a:r>
                      <a:r>
                        <a:rPr sz="1800" spc="0" dirty="0">
                          <a:solidFill>
                            <a:srgbClr val="3A6C29"/>
                          </a:solidFill>
                          <a:latin typeface="Arial"/>
                          <a:cs typeface="Arial"/>
                        </a:rPr>
                        <a:t>er</a:t>
                      </a:r>
                      <a:r>
                        <a:rPr sz="1800" spc="-10" dirty="0">
                          <a:solidFill>
                            <a:srgbClr val="3A6C29"/>
                          </a:solidFill>
                          <a:latin typeface="Arial"/>
                          <a:cs typeface="Arial"/>
                        </a:rPr>
                        <a:t>i</a:t>
                      </a:r>
                      <a:r>
                        <a:rPr sz="1800" spc="0" dirty="0">
                          <a:solidFill>
                            <a:srgbClr val="3A6C29"/>
                          </a:solidFill>
                          <a:latin typeface="Arial"/>
                          <a:cs typeface="Arial"/>
                        </a:rPr>
                        <a:t>c</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D0DCCE"/>
                    </a:solidFill>
                  </a:tcPr>
                </a:tc>
                <a:extLst>
                  <a:ext uri="{0D108BD9-81ED-4DB2-BD59-A6C34878D82A}">
                    <a16:rowId xmlns="" xmlns:a16="http://schemas.microsoft.com/office/drawing/2014/main" val="10012"/>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2</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Pref</a:t>
                      </a:r>
                      <a:r>
                        <a:rPr sz="1800" spc="-10" dirty="0">
                          <a:solidFill>
                            <a:srgbClr val="3A6C29"/>
                          </a:solidFill>
                          <a:latin typeface="Arial"/>
                          <a:cs typeface="Arial"/>
                        </a:rPr>
                        <a:t>e</a:t>
                      </a:r>
                      <a:r>
                        <a:rPr sz="1800" spc="0" dirty="0">
                          <a:solidFill>
                            <a:srgbClr val="3A6C29"/>
                          </a:solidFill>
                          <a:latin typeface="Arial"/>
                          <a:cs typeface="Arial"/>
                        </a:rPr>
                        <a:t>rred</a:t>
                      </a:r>
                      <a:r>
                        <a:rPr sz="1800" spc="5" dirty="0">
                          <a:solidFill>
                            <a:srgbClr val="3A6C29"/>
                          </a:solidFill>
                          <a:latin typeface="Arial"/>
                          <a:cs typeface="Arial"/>
                        </a:rPr>
                        <a:t> </a:t>
                      </a:r>
                      <a:r>
                        <a:rPr sz="1800" spc="0" dirty="0">
                          <a:solidFill>
                            <a:srgbClr val="3A6C29"/>
                          </a:solidFill>
                          <a:latin typeface="Arial"/>
                          <a:cs typeface="Arial"/>
                        </a:rPr>
                        <a:t>Bra</a:t>
                      </a:r>
                      <a:r>
                        <a:rPr sz="1800" spc="-10" dirty="0">
                          <a:solidFill>
                            <a:srgbClr val="3A6C29"/>
                          </a:solidFill>
                          <a:latin typeface="Arial"/>
                          <a:cs typeface="Arial"/>
                        </a:rPr>
                        <a:t>n</a:t>
                      </a:r>
                      <a:r>
                        <a:rPr sz="1800" spc="0" dirty="0">
                          <a:solidFill>
                            <a:srgbClr val="3A6C29"/>
                          </a:solidFill>
                          <a:latin typeface="Arial"/>
                          <a:cs typeface="Arial"/>
                        </a:rPr>
                        <a:t>d</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a:txBody>
                    <a:bodyPr/>
                    <a:lstStyle/>
                    <a:p>
                      <a:pPr marL="85725">
                        <a:lnSpc>
                          <a:spcPct val="100000"/>
                        </a:lnSpc>
                      </a:pPr>
                      <a:r>
                        <a:rPr sz="1800" spc="-5" dirty="0">
                          <a:solidFill>
                            <a:srgbClr val="3A6C29"/>
                          </a:solidFill>
                          <a:latin typeface="Arial"/>
                          <a:cs typeface="Arial"/>
                        </a:rPr>
                        <a:t>$50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13"/>
                  </a:ext>
                </a:extLst>
              </a:tr>
              <a:tr h="369165">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3</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N</a:t>
                      </a:r>
                      <a:r>
                        <a:rPr sz="1800" spc="-10" dirty="0">
                          <a:solidFill>
                            <a:srgbClr val="3A6C29"/>
                          </a:solidFill>
                          <a:latin typeface="Arial"/>
                          <a:cs typeface="Arial"/>
                        </a:rPr>
                        <a:t>o</a:t>
                      </a:r>
                      <a:r>
                        <a:rPr sz="1800" spc="-5" dirty="0">
                          <a:solidFill>
                            <a:srgbClr val="3A6C29"/>
                          </a:solidFill>
                          <a:latin typeface="Arial"/>
                          <a:cs typeface="Arial"/>
                        </a:rPr>
                        <a:t>n</a:t>
                      </a:r>
                      <a:r>
                        <a:rPr sz="1800" spc="0" dirty="0">
                          <a:solidFill>
                            <a:srgbClr val="3A6C29"/>
                          </a:solidFill>
                          <a:latin typeface="Arial"/>
                          <a:cs typeface="Arial"/>
                        </a:rPr>
                        <a:t>-Pref</a:t>
                      </a:r>
                      <a:r>
                        <a:rPr sz="1800" spc="-10" dirty="0">
                          <a:solidFill>
                            <a:srgbClr val="3A6C29"/>
                          </a:solidFill>
                          <a:latin typeface="Arial"/>
                          <a:cs typeface="Arial"/>
                        </a:rPr>
                        <a:t>e</a:t>
                      </a:r>
                      <a:r>
                        <a:rPr sz="1800" spc="0" dirty="0">
                          <a:solidFill>
                            <a:srgbClr val="3A6C29"/>
                          </a:solidFill>
                          <a:latin typeface="Arial"/>
                          <a:cs typeface="Arial"/>
                        </a:rPr>
                        <a:t>rred</a:t>
                      </a:r>
                      <a:r>
                        <a:rPr sz="1800" spc="15" dirty="0">
                          <a:solidFill>
                            <a:srgbClr val="3A6C29"/>
                          </a:solidFill>
                          <a:latin typeface="Arial"/>
                          <a:cs typeface="Arial"/>
                        </a:rPr>
                        <a:t> </a:t>
                      </a:r>
                      <a:r>
                        <a:rPr sz="1800" spc="0" dirty="0">
                          <a:solidFill>
                            <a:srgbClr val="3A6C29"/>
                          </a:solidFill>
                          <a:latin typeface="Arial"/>
                          <a:cs typeface="Arial"/>
                        </a:rPr>
                        <a:t>Bra</a:t>
                      </a:r>
                      <a:r>
                        <a:rPr sz="1800" spc="-10" dirty="0">
                          <a:solidFill>
                            <a:srgbClr val="3A6C29"/>
                          </a:solidFill>
                          <a:latin typeface="Arial"/>
                          <a:cs typeface="Arial"/>
                        </a:rPr>
                        <a:t>n</a:t>
                      </a:r>
                      <a:r>
                        <a:rPr sz="1800" spc="0" dirty="0">
                          <a:solidFill>
                            <a:srgbClr val="3A6C29"/>
                          </a:solidFill>
                          <a:latin typeface="Arial"/>
                          <a:cs typeface="Arial"/>
                        </a:rPr>
                        <a:t>d</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tc>
                  <a:txBody>
                    <a:bodyPr/>
                    <a:lstStyle/>
                    <a:p>
                      <a:pPr marL="85725">
                        <a:lnSpc>
                          <a:spcPct val="100000"/>
                        </a:lnSpc>
                      </a:pPr>
                      <a:r>
                        <a:rPr sz="1800" spc="-5" dirty="0">
                          <a:solidFill>
                            <a:srgbClr val="3A6C29"/>
                          </a:solidFill>
                          <a:latin typeface="Arial"/>
                          <a:cs typeface="Arial"/>
                        </a:rPr>
                        <a:t>$85</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14"/>
                  </a:ext>
                </a:extLst>
              </a:tr>
              <a:tr h="778914">
                <a:tc>
                  <a:txBody>
                    <a:bodyPr/>
                    <a:lstStyle/>
                    <a:p>
                      <a:pPr marL="371475" indent="-287020">
                        <a:lnSpc>
                          <a:spcPct val="100000"/>
                        </a:lnSpc>
                        <a:buClr>
                          <a:srgbClr val="3A6C29"/>
                        </a:buClr>
                        <a:buFont typeface="Arial"/>
                        <a:buChar char="•"/>
                        <a:tabLst>
                          <a:tab pos="371475" algn="l"/>
                        </a:tabLst>
                      </a:pPr>
                      <a:r>
                        <a:rPr sz="1800" spc="-60" dirty="0">
                          <a:solidFill>
                            <a:srgbClr val="3A6C29"/>
                          </a:solidFill>
                          <a:latin typeface="Arial"/>
                          <a:cs typeface="Arial"/>
                        </a:rPr>
                        <a:t>T</a:t>
                      </a:r>
                      <a:r>
                        <a:rPr sz="1800" spc="0" dirty="0">
                          <a:solidFill>
                            <a:srgbClr val="3A6C29"/>
                          </a:solidFill>
                          <a:latin typeface="Arial"/>
                          <a:cs typeface="Arial"/>
                        </a:rPr>
                        <a:t>i</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 </a:t>
                      </a:r>
                      <a:r>
                        <a:rPr sz="1800" spc="0" dirty="0">
                          <a:solidFill>
                            <a:srgbClr val="3A6C29"/>
                          </a:solidFill>
                          <a:latin typeface="Arial"/>
                          <a:cs typeface="Arial"/>
                        </a:rPr>
                        <a:t>4</a:t>
                      </a:r>
                      <a:r>
                        <a:rPr sz="1800" spc="-5" dirty="0">
                          <a:solidFill>
                            <a:srgbClr val="3A6C29"/>
                          </a:solidFill>
                          <a:latin typeface="Arial"/>
                          <a:cs typeface="Arial"/>
                        </a:rPr>
                        <a:t> </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S</a:t>
                      </a:r>
                      <a:r>
                        <a:rPr sz="1800" spc="-10" dirty="0">
                          <a:solidFill>
                            <a:srgbClr val="3A6C29"/>
                          </a:solidFill>
                          <a:latin typeface="Arial"/>
                          <a:cs typeface="Arial"/>
                        </a:rPr>
                        <a:t>p</a:t>
                      </a:r>
                      <a:r>
                        <a:rPr sz="1800" spc="0" dirty="0">
                          <a:solidFill>
                            <a:srgbClr val="3A6C29"/>
                          </a:solidFill>
                          <a:latin typeface="Arial"/>
                          <a:cs typeface="Arial"/>
                        </a:rPr>
                        <a:t>ec</a:t>
                      </a:r>
                      <a:r>
                        <a:rPr sz="1800" spc="-10" dirty="0">
                          <a:solidFill>
                            <a:srgbClr val="3A6C29"/>
                          </a:solidFill>
                          <a:latin typeface="Arial"/>
                          <a:cs typeface="Arial"/>
                        </a:rPr>
                        <a:t>i</a:t>
                      </a:r>
                      <a:r>
                        <a:rPr sz="1800" spc="0" dirty="0">
                          <a:solidFill>
                            <a:srgbClr val="3A6C29"/>
                          </a:solidFill>
                          <a:latin typeface="Arial"/>
                          <a:cs typeface="Arial"/>
                        </a:rPr>
                        <a:t>a</a:t>
                      </a:r>
                      <a:r>
                        <a:rPr sz="1800" spc="-10" dirty="0">
                          <a:solidFill>
                            <a:srgbClr val="3A6C29"/>
                          </a:solidFill>
                          <a:latin typeface="Arial"/>
                          <a:cs typeface="Arial"/>
                        </a:rPr>
                        <a:t>l</a:t>
                      </a:r>
                      <a:r>
                        <a:rPr sz="1800" spc="0" dirty="0">
                          <a:solidFill>
                            <a:srgbClr val="3A6C29"/>
                          </a:solidFill>
                          <a:latin typeface="Arial"/>
                          <a:cs typeface="Arial"/>
                        </a:rPr>
                        <a:t>ty</a:t>
                      </a:r>
                      <a:r>
                        <a:rPr sz="1800" spc="15" dirty="0">
                          <a:solidFill>
                            <a:srgbClr val="3A6C29"/>
                          </a:solidFill>
                          <a:latin typeface="Arial"/>
                          <a:cs typeface="Arial"/>
                        </a:rPr>
                        <a:t> </a:t>
                      </a:r>
                      <a:r>
                        <a:rPr sz="1800" spc="0" dirty="0">
                          <a:solidFill>
                            <a:srgbClr val="3A6C29"/>
                          </a:solidFill>
                          <a:latin typeface="Arial"/>
                          <a:cs typeface="Arial"/>
                        </a:rPr>
                        <a:t>Dr</a:t>
                      </a:r>
                      <a:r>
                        <a:rPr sz="1800" spc="-10" dirty="0">
                          <a:solidFill>
                            <a:srgbClr val="3A6C29"/>
                          </a:solidFill>
                          <a:latin typeface="Arial"/>
                          <a:cs typeface="Arial"/>
                        </a:rPr>
                        <a:t>u</a:t>
                      </a:r>
                      <a:r>
                        <a:rPr sz="1800" spc="0" dirty="0">
                          <a:solidFill>
                            <a:srgbClr val="3A6C29"/>
                          </a:solidFill>
                          <a:latin typeface="Arial"/>
                          <a:cs typeface="Arial"/>
                        </a:rPr>
                        <a:t>gs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tc>
                  <a:txBody>
                    <a:bodyPr/>
                    <a:lstStyle/>
                    <a:p>
                      <a:pPr marL="85725">
                        <a:lnSpc>
                          <a:spcPct val="100000"/>
                        </a:lnSpc>
                      </a:pPr>
                      <a:r>
                        <a:rPr sz="1800" dirty="0">
                          <a:solidFill>
                            <a:srgbClr val="3A6C29"/>
                          </a:solidFill>
                          <a:latin typeface="Arial"/>
                          <a:cs typeface="Arial"/>
                        </a:rPr>
                        <a:t>10%</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Rx</a:t>
                      </a:r>
                      <a:r>
                        <a:rPr sz="1800" spc="-10" dirty="0">
                          <a:solidFill>
                            <a:srgbClr val="3A6C29"/>
                          </a:solidFill>
                          <a:latin typeface="Arial"/>
                          <a:cs typeface="Arial"/>
                        </a:rPr>
                        <a:t> </a:t>
                      </a:r>
                      <a:r>
                        <a:rPr sz="1800" spc="0" dirty="0">
                          <a:solidFill>
                            <a:srgbClr val="3A6C29"/>
                          </a:solidFill>
                          <a:latin typeface="Arial"/>
                          <a:cs typeface="Arial"/>
                        </a:rPr>
                        <a:t>C</a:t>
                      </a:r>
                      <a:r>
                        <a:rPr sz="1800" spc="-10" dirty="0">
                          <a:solidFill>
                            <a:srgbClr val="3A6C29"/>
                          </a:solidFill>
                          <a:latin typeface="Arial"/>
                          <a:cs typeface="Arial"/>
                        </a:rPr>
                        <a:t>o</a:t>
                      </a:r>
                      <a:r>
                        <a:rPr sz="1800" spc="0" dirty="0">
                          <a:solidFill>
                            <a:srgbClr val="3A6C29"/>
                          </a:solidFill>
                          <a:latin typeface="Arial"/>
                          <a:cs typeface="Arial"/>
                        </a:rPr>
                        <a:t>st</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extLst>
                  <a:ext uri="{0D108BD9-81ED-4DB2-BD59-A6C34878D82A}">
                    <a16:rowId xmlns="" xmlns:a16="http://schemas.microsoft.com/office/drawing/2014/main" val="1001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ln>
            <a:solidFill>
              <a:srgbClr val="46702B"/>
            </a:solidFill>
          </a:ln>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Payroll Deductions</a:t>
            </a:r>
            <a:r>
              <a:rPr sz="3600" u="sng" spc="-40" dirty="0">
                <a:solidFill>
                  <a:srgbClr val="46702B"/>
                </a:solidFill>
                <a:latin typeface="Arial"/>
                <a:cs typeface="Arial"/>
              </a:rPr>
              <a:t> </a:t>
            </a:r>
            <a:r>
              <a:rPr sz="3600" u="sng" spc="0" dirty="0">
                <a:solidFill>
                  <a:srgbClr val="46702B"/>
                </a:solidFill>
                <a:latin typeface="Arial"/>
                <a:cs typeface="Arial"/>
              </a:rPr>
              <a:t>for $</a:t>
            </a:r>
            <a:r>
              <a:rPr lang="en-US" sz="3600" u="sng" spc="0" dirty="0">
                <a:solidFill>
                  <a:srgbClr val="46702B"/>
                </a:solidFill>
                <a:latin typeface="Arial"/>
                <a:cs typeface="Arial"/>
              </a:rPr>
              <a:t>750 Plan</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14</a:t>
            </a:r>
            <a:endParaRPr sz="90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948764541"/>
              </p:ext>
            </p:extLst>
          </p:nvPr>
        </p:nvGraphicFramePr>
        <p:xfrm>
          <a:off x="332886" y="1219200"/>
          <a:ext cx="9392625" cy="5394961"/>
        </p:xfrm>
        <a:graphic>
          <a:graphicData uri="http://schemas.openxmlformats.org/drawingml/2006/table">
            <a:tbl>
              <a:tblPr firstRow="1" bandRow="1"/>
              <a:tblGrid>
                <a:gridCol w="1701954">
                  <a:extLst>
                    <a:ext uri="{9D8B030D-6E8A-4147-A177-3AD203B41FA5}">
                      <a16:colId xmlns="" xmlns:a16="http://schemas.microsoft.com/office/drawing/2014/main" val="2231003859"/>
                    </a:ext>
                  </a:extLst>
                </a:gridCol>
                <a:gridCol w="1864046">
                  <a:extLst>
                    <a:ext uri="{9D8B030D-6E8A-4147-A177-3AD203B41FA5}">
                      <a16:colId xmlns="" xmlns:a16="http://schemas.microsoft.com/office/drawing/2014/main" val="689664645"/>
                    </a:ext>
                  </a:extLst>
                </a:gridCol>
                <a:gridCol w="2107181">
                  <a:extLst>
                    <a:ext uri="{9D8B030D-6E8A-4147-A177-3AD203B41FA5}">
                      <a16:colId xmlns="" xmlns:a16="http://schemas.microsoft.com/office/drawing/2014/main" val="1198758760"/>
                    </a:ext>
                  </a:extLst>
                </a:gridCol>
                <a:gridCol w="1377772">
                  <a:extLst>
                    <a:ext uri="{9D8B030D-6E8A-4147-A177-3AD203B41FA5}">
                      <a16:colId xmlns="" xmlns:a16="http://schemas.microsoft.com/office/drawing/2014/main" val="1486430782"/>
                    </a:ext>
                  </a:extLst>
                </a:gridCol>
                <a:gridCol w="2341672">
                  <a:extLst>
                    <a:ext uri="{9D8B030D-6E8A-4147-A177-3AD203B41FA5}">
                      <a16:colId xmlns="" xmlns:a16="http://schemas.microsoft.com/office/drawing/2014/main" val="150629923"/>
                    </a:ext>
                  </a:extLst>
                </a:gridCol>
              </a:tblGrid>
              <a:tr h="1058809">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endParaRPr lang="en-US" sz="2000" dirty="0">
                        <a:latin typeface="Trajan Pro"/>
                      </a:endParaRP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2000" dirty="0">
                          <a:latin typeface="Trajan Pro"/>
                        </a:rPr>
                        <a:t>Non</a:t>
                      </a: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endParaRPr lang="en-US" sz="2000" dirty="0">
                        <a:latin typeface="Trajan Pro"/>
                      </a:endParaRPr>
                    </a:p>
                    <a:p>
                      <a:pPr algn="ctr"/>
                      <a:r>
                        <a:rPr lang="en-US" sz="2000" dirty="0">
                          <a:latin typeface="Trajan Pro"/>
                        </a:rPr>
                        <a:t>Wellness</a:t>
                      </a:r>
                      <a:r>
                        <a:rPr lang="en-US" sz="1800" baseline="0" dirty="0">
                          <a:latin typeface="Trajan Pro"/>
                        </a:rPr>
                        <a:t> </a:t>
                      </a:r>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2000">
                          <a:latin typeface="Trajan Pro"/>
                        </a:rPr>
                        <a:t>Non-</a:t>
                      </a:r>
                      <a:endParaRPr lang="en-US" sz="2000" dirty="0">
                        <a:latin typeface="Trajan Pro"/>
                      </a:endParaRP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extLst>
                  <a:ext uri="{0D108BD9-81ED-4DB2-BD59-A6C34878D82A}">
                    <a16:rowId xmlns="" xmlns:a16="http://schemas.microsoft.com/office/drawing/2014/main" val="3412464765"/>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Monthly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Monthly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Bi-Weekly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Bi-Weekly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852593492"/>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Employee</a:t>
                      </a:r>
                      <a:r>
                        <a:rPr lang="en-US" sz="1800" baseline="0" dirty="0">
                          <a:latin typeface="Trajan Pro"/>
                        </a:rPr>
                        <a:t> Only</a:t>
                      </a:r>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$91.00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$141.00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$42.00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$65.00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 xmlns:a16="http://schemas.microsoft.com/office/drawing/2014/main" val="2962906127"/>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Employee + 1</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$193.00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$243.00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$89.00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$112.00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996315916"/>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Family</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$234.00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$284.00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$108.00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$131.00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 xmlns:a16="http://schemas.microsoft.com/office/drawing/2014/main" val="932304355"/>
                  </a:ext>
                </a:extLst>
              </a:tr>
            </a:tbl>
          </a:graphicData>
        </a:graphic>
      </p:graphicFrame>
    </p:spTree>
    <p:extLst>
      <p:ext uri="{BB962C8B-B14F-4D97-AF65-F5344CB8AC3E}">
        <p14:creationId xmlns:p14="http://schemas.microsoft.com/office/powerpoint/2010/main" val="295084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Payroll Deductions</a:t>
            </a:r>
            <a:r>
              <a:rPr sz="3600" u="sng" spc="-40" dirty="0">
                <a:solidFill>
                  <a:srgbClr val="46702B"/>
                </a:solidFill>
                <a:latin typeface="Arial"/>
                <a:cs typeface="Arial"/>
              </a:rPr>
              <a:t> </a:t>
            </a:r>
            <a:r>
              <a:rPr sz="3600" u="sng" spc="0" dirty="0">
                <a:solidFill>
                  <a:srgbClr val="46702B"/>
                </a:solidFill>
                <a:latin typeface="Arial"/>
                <a:cs typeface="Arial"/>
              </a:rPr>
              <a:t>for $1,000</a:t>
            </a:r>
            <a:r>
              <a:rPr sz="3600" u="sng" spc="-15" dirty="0">
                <a:solidFill>
                  <a:srgbClr val="46702B"/>
                </a:solidFill>
                <a:latin typeface="Arial"/>
                <a:cs typeface="Arial"/>
              </a:rPr>
              <a:t> </a:t>
            </a:r>
            <a:r>
              <a:rPr sz="3600" u="sng" spc="0" dirty="0">
                <a:solidFill>
                  <a:srgbClr val="46702B"/>
                </a:solidFill>
                <a:latin typeface="Arial"/>
                <a:cs typeface="Arial"/>
              </a:rPr>
              <a:t>Plan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14</a:t>
            </a:r>
            <a:endParaRPr sz="900">
              <a:latin typeface="Arial"/>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500369170"/>
              </p:ext>
            </p:extLst>
          </p:nvPr>
        </p:nvGraphicFramePr>
        <p:xfrm>
          <a:off x="438403" y="1295400"/>
          <a:ext cx="9392625" cy="5394961"/>
        </p:xfrm>
        <a:graphic>
          <a:graphicData uri="http://schemas.openxmlformats.org/drawingml/2006/table">
            <a:tbl>
              <a:tblPr firstRow="1" bandRow="1"/>
              <a:tblGrid>
                <a:gridCol w="1701954">
                  <a:extLst>
                    <a:ext uri="{9D8B030D-6E8A-4147-A177-3AD203B41FA5}">
                      <a16:colId xmlns="" xmlns:a16="http://schemas.microsoft.com/office/drawing/2014/main" val="1504597784"/>
                    </a:ext>
                  </a:extLst>
                </a:gridCol>
                <a:gridCol w="1864046">
                  <a:extLst>
                    <a:ext uri="{9D8B030D-6E8A-4147-A177-3AD203B41FA5}">
                      <a16:colId xmlns="" xmlns:a16="http://schemas.microsoft.com/office/drawing/2014/main" val="1973028242"/>
                    </a:ext>
                  </a:extLst>
                </a:gridCol>
                <a:gridCol w="2107181">
                  <a:extLst>
                    <a:ext uri="{9D8B030D-6E8A-4147-A177-3AD203B41FA5}">
                      <a16:colId xmlns="" xmlns:a16="http://schemas.microsoft.com/office/drawing/2014/main" val="1573147500"/>
                    </a:ext>
                  </a:extLst>
                </a:gridCol>
                <a:gridCol w="1377772">
                  <a:extLst>
                    <a:ext uri="{9D8B030D-6E8A-4147-A177-3AD203B41FA5}">
                      <a16:colId xmlns="" xmlns:a16="http://schemas.microsoft.com/office/drawing/2014/main" val="1835579929"/>
                    </a:ext>
                  </a:extLst>
                </a:gridCol>
                <a:gridCol w="2341672">
                  <a:extLst>
                    <a:ext uri="{9D8B030D-6E8A-4147-A177-3AD203B41FA5}">
                      <a16:colId xmlns="" xmlns:a16="http://schemas.microsoft.com/office/drawing/2014/main" val="2047916184"/>
                    </a:ext>
                  </a:extLst>
                </a:gridCol>
              </a:tblGrid>
              <a:tr h="1058809">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endParaRPr lang="en-US" sz="2000" dirty="0">
                        <a:latin typeface="Trajan Pro"/>
                      </a:endParaRP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2000" dirty="0">
                          <a:latin typeface="Trajan Pro"/>
                        </a:rPr>
                        <a:t>Non</a:t>
                      </a: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endParaRPr lang="en-US" sz="2000" dirty="0">
                        <a:latin typeface="Trajan Pro"/>
                      </a:endParaRPr>
                    </a:p>
                    <a:p>
                      <a:pPr algn="ctr"/>
                      <a:r>
                        <a:rPr lang="en-US" sz="2000" dirty="0">
                          <a:latin typeface="Trajan Pro"/>
                        </a:rPr>
                        <a:t>Wellness</a:t>
                      </a:r>
                      <a:r>
                        <a:rPr lang="en-US" sz="1800" baseline="0" dirty="0">
                          <a:latin typeface="Trajan Pro"/>
                        </a:rPr>
                        <a:t> </a:t>
                      </a:r>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tc>
                  <a:txBody>
                    <a:bodyPr/>
                    <a:lstStyle>
                      <a:lvl1pPr marL="0" algn="l" defTabSz="914400" rtl="0" eaLnBrk="1" latinLnBrk="0" hangingPunct="1">
                        <a:defRPr sz="1800" b="1" kern="1200">
                          <a:solidFill>
                            <a:schemeClr val="lt1"/>
                          </a:solidFill>
                          <a:latin typeface="Arial"/>
                          <a:ea typeface="ＭＳ Ｐゴシック"/>
                        </a:defRPr>
                      </a:lvl1pPr>
                      <a:lvl2pPr marL="457200" algn="l" defTabSz="914400" rtl="0" eaLnBrk="1" latinLnBrk="0" hangingPunct="1">
                        <a:defRPr sz="1800" b="1" kern="1200">
                          <a:solidFill>
                            <a:schemeClr val="lt1"/>
                          </a:solidFill>
                          <a:latin typeface="Arial"/>
                          <a:ea typeface="ＭＳ Ｐゴシック"/>
                        </a:defRPr>
                      </a:lvl2pPr>
                      <a:lvl3pPr marL="914400" algn="l" defTabSz="914400" rtl="0" eaLnBrk="1" latinLnBrk="0" hangingPunct="1">
                        <a:defRPr sz="1800" b="1" kern="1200">
                          <a:solidFill>
                            <a:schemeClr val="lt1"/>
                          </a:solidFill>
                          <a:latin typeface="Arial"/>
                          <a:ea typeface="ＭＳ Ｐゴシック"/>
                        </a:defRPr>
                      </a:lvl3pPr>
                      <a:lvl4pPr marL="1371600" algn="l" defTabSz="914400" rtl="0" eaLnBrk="1" latinLnBrk="0" hangingPunct="1">
                        <a:defRPr sz="1800" b="1" kern="1200">
                          <a:solidFill>
                            <a:schemeClr val="lt1"/>
                          </a:solidFill>
                          <a:latin typeface="Arial"/>
                          <a:ea typeface="ＭＳ Ｐゴシック"/>
                        </a:defRPr>
                      </a:lvl4pPr>
                      <a:lvl5pPr marL="1828800" algn="l" defTabSz="914400" rtl="0" eaLnBrk="1" latinLnBrk="0" hangingPunct="1">
                        <a:defRPr sz="1800" b="1" kern="1200">
                          <a:solidFill>
                            <a:schemeClr val="lt1"/>
                          </a:solidFill>
                          <a:latin typeface="Arial"/>
                          <a:ea typeface="ＭＳ Ｐゴシック"/>
                        </a:defRPr>
                      </a:lvl5pPr>
                      <a:lvl6pPr marL="2286000" algn="l" defTabSz="914400" rtl="0" eaLnBrk="1" latinLnBrk="0" hangingPunct="1">
                        <a:defRPr sz="1800" b="1" kern="1200">
                          <a:solidFill>
                            <a:schemeClr val="lt1"/>
                          </a:solidFill>
                          <a:latin typeface="Arial"/>
                          <a:ea typeface="ＭＳ Ｐゴシック"/>
                        </a:defRPr>
                      </a:lvl6pPr>
                      <a:lvl7pPr marL="2743200" algn="l" defTabSz="914400" rtl="0" eaLnBrk="1" latinLnBrk="0" hangingPunct="1">
                        <a:defRPr sz="1800" b="1" kern="1200">
                          <a:solidFill>
                            <a:schemeClr val="lt1"/>
                          </a:solidFill>
                          <a:latin typeface="Arial"/>
                          <a:ea typeface="ＭＳ Ｐゴシック"/>
                        </a:defRPr>
                      </a:lvl7pPr>
                      <a:lvl8pPr marL="3200400" algn="l" defTabSz="914400" rtl="0" eaLnBrk="1" latinLnBrk="0" hangingPunct="1">
                        <a:defRPr sz="1800" b="1" kern="1200">
                          <a:solidFill>
                            <a:schemeClr val="lt1"/>
                          </a:solidFill>
                          <a:latin typeface="Arial"/>
                          <a:ea typeface="ＭＳ Ｐゴシック"/>
                        </a:defRPr>
                      </a:lvl8pPr>
                      <a:lvl9pPr marL="3657600" algn="l" defTabSz="914400" rtl="0" eaLnBrk="1" latinLnBrk="0" hangingPunct="1">
                        <a:defRPr sz="1800" b="1" kern="1200">
                          <a:solidFill>
                            <a:schemeClr val="lt1"/>
                          </a:solidFill>
                          <a:latin typeface="Arial"/>
                          <a:ea typeface="ＭＳ Ｐゴシック"/>
                        </a:defRPr>
                      </a:lvl9pPr>
                    </a:lstStyle>
                    <a:p>
                      <a:pPr algn="ctr"/>
                      <a:r>
                        <a:rPr lang="en-US" sz="2000">
                          <a:latin typeface="Trajan Pro"/>
                        </a:rPr>
                        <a:t>Non-</a:t>
                      </a:r>
                      <a:endParaRPr lang="en-US" sz="2000" dirty="0">
                        <a:latin typeface="Trajan Pro"/>
                      </a:endParaRPr>
                    </a:p>
                    <a:p>
                      <a:pPr algn="ctr"/>
                      <a:r>
                        <a:rPr lang="en-US" sz="2000" dirty="0">
                          <a:latin typeface="Trajan Pro"/>
                        </a:rPr>
                        <a:t>Wellness</a:t>
                      </a:r>
                    </a:p>
                  </a:txBody>
                  <a:tcPr marT="45731" marB="45731"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46702B"/>
                    </a:solidFill>
                  </a:tcPr>
                </a:tc>
                <a:extLst>
                  <a:ext uri="{0D108BD9-81ED-4DB2-BD59-A6C34878D82A}">
                    <a16:rowId xmlns="" xmlns:a16="http://schemas.microsoft.com/office/drawing/2014/main" val="4113251437"/>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Monthly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Monthly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Bi-Weekly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endParaRPr lang="en-US" sz="1800" b="1" dirty="0">
                        <a:latin typeface="Trajan Pro"/>
                      </a:endParaRPr>
                    </a:p>
                    <a:p>
                      <a:pPr algn="ctr"/>
                      <a:r>
                        <a:rPr lang="en-US" sz="1800" b="1" dirty="0">
                          <a:latin typeface="Trajan Pro"/>
                        </a:rPr>
                        <a:t>Bi-Weekly</a:t>
                      </a:r>
                    </a:p>
                  </a:txBody>
                  <a:tcPr marT="45731" marB="45731"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3916325550"/>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Employee</a:t>
                      </a:r>
                      <a:r>
                        <a:rPr lang="en-US" sz="1800" baseline="0" dirty="0">
                          <a:latin typeface="Trajan Pro"/>
                        </a:rPr>
                        <a:t> Only</a:t>
                      </a:r>
                      <a:endParaRPr lang="en-US" sz="1800" dirty="0">
                        <a:latin typeface="Trajan Pro"/>
                      </a:endParaRP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$76.00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$126.00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$35.00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$58.00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 xmlns:a16="http://schemas.microsoft.com/office/drawing/2014/main" val="679622034"/>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Employee + 1</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$158.00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$208.00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$73.00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$96.00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 xmlns:a16="http://schemas.microsoft.com/office/drawing/2014/main" val="724350378"/>
                  </a:ext>
                </a:extLst>
              </a:tr>
              <a:tr h="1084038">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r>
                        <a:rPr lang="en-US" sz="1800" dirty="0">
                          <a:latin typeface="Trajan Pro"/>
                        </a:rPr>
                        <a:t>Family</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$191.00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$241.00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$88.00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tc>
                  <a:txBody>
                    <a:bodyPr/>
                    <a:lstStyle>
                      <a:lvl1pPr marL="0" algn="l" defTabSz="914400" rtl="0" eaLnBrk="1" latinLnBrk="0" hangingPunct="1">
                        <a:defRPr sz="1800" kern="1200">
                          <a:solidFill>
                            <a:schemeClr val="dk1"/>
                          </a:solidFill>
                          <a:latin typeface="Arial"/>
                          <a:ea typeface="ＭＳ Ｐゴシック"/>
                        </a:defRPr>
                      </a:lvl1pPr>
                      <a:lvl2pPr marL="457200" algn="l" defTabSz="914400" rtl="0" eaLnBrk="1" latinLnBrk="0" hangingPunct="1">
                        <a:defRPr sz="1800" kern="1200">
                          <a:solidFill>
                            <a:schemeClr val="dk1"/>
                          </a:solidFill>
                          <a:latin typeface="Arial"/>
                          <a:ea typeface="ＭＳ Ｐゴシック"/>
                        </a:defRPr>
                      </a:lvl2pPr>
                      <a:lvl3pPr marL="914400" algn="l" defTabSz="914400" rtl="0" eaLnBrk="1" latinLnBrk="0" hangingPunct="1">
                        <a:defRPr sz="1800" kern="1200">
                          <a:solidFill>
                            <a:schemeClr val="dk1"/>
                          </a:solidFill>
                          <a:latin typeface="Arial"/>
                          <a:ea typeface="ＭＳ Ｐゴシック"/>
                        </a:defRPr>
                      </a:lvl3pPr>
                      <a:lvl4pPr marL="1371600" algn="l" defTabSz="914400" rtl="0" eaLnBrk="1" latinLnBrk="0" hangingPunct="1">
                        <a:defRPr sz="1800" kern="1200">
                          <a:solidFill>
                            <a:schemeClr val="dk1"/>
                          </a:solidFill>
                          <a:latin typeface="Arial"/>
                          <a:ea typeface="ＭＳ Ｐゴシック"/>
                        </a:defRPr>
                      </a:lvl4pPr>
                      <a:lvl5pPr marL="1828800" algn="l" defTabSz="914400" rtl="0" eaLnBrk="1" latinLnBrk="0" hangingPunct="1">
                        <a:defRPr sz="1800" kern="1200">
                          <a:solidFill>
                            <a:schemeClr val="dk1"/>
                          </a:solidFill>
                          <a:latin typeface="Arial"/>
                          <a:ea typeface="ＭＳ Ｐゴシック"/>
                        </a:defRPr>
                      </a:lvl5pPr>
                      <a:lvl6pPr marL="2286000" algn="l" defTabSz="914400" rtl="0" eaLnBrk="1" latinLnBrk="0" hangingPunct="1">
                        <a:defRPr sz="1800" kern="1200">
                          <a:solidFill>
                            <a:schemeClr val="dk1"/>
                          </a:solidFill>
                          <a:latin typeface="Arial"/>
                          <a:ea typeface="ＭＳ Ｐゴシック"/>
                        </a:defRPr>
                      </a:lvl6pPr>
                      <a:lvl7pPr marL="2743200" algn="l" defTabSz="914400" rtl="0" eaLnBrk="1" latinLnBrk="0" hangingPunct="1">
                        <a:defRPr sz="1800" kern="1200">
                          <a:solidFill>
                            <a:schemeClr val="dk1"/>
                          </a:solidFill>
                          <a:latin typeface="Arial"/>
                          <a:ea typeface="ＭＳ Ｐゴシック"/>
                        </a:defRPr>
                      </a:lvl7pPr>
                      <a:lvl8pPr marL="3200400" algn="l" defTabSz="914400" rtl="0" eaLnBrk="1" latinLnBrk="0" hangingPunct="1">
                        <a:defRPr sz="1800" kern="1200">
                          <a:solidFill>
                            <a:schemeClr val="dk1"/>
                          </a:solidFill>
                          <a:latin typeface="Arial"/>
                          <a:ea typeface="ＭＳ Ｐゴシック"/>
                        </a:defRPr>
                      </a:lvl8pPr>
                      <a:lvl9pPr marL="3657600" algn="l" defTabSz="914400" rtl="0" eaLnBrk="1" latinLnBrk="0" hangingPunct="1">
                        <a:defRPr sz="1800" kern="1200">
                          <a:solidFill>
                            <a:schemeClr val="dk1"/>
                          </a:solidFill>
                          <a:latin typeface="Arial"/>
                          <a:ea typeface="ＭＳ Ｐゴシック"/>
                        </a:defRPr>
                      </a:lvl9pPr>
                    </a:lstStyle>
                    <a:p>
                      <a:pPr algn="ctr"/>
                      <a:r>
                        <a:rPr lang="en-US" sz="1800" dirty="0">
                          <a:latin typeface="Trajan Pro"/>
                        </a:rPr>
                        <a:t>$111.00</a:t>
                      </a:r>
                    </a:p>
                  </a:txBody>
                  <a:tcPr marT="45731" marB="45731"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 xmlns:a16="http://schemas.microsoft.com/office/drawing/2014/main" val="126890692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Sydney</a:t>
            </a:r>
            <a:r>
              <a:rPr sz="3600" u="sng" spc="-20" dirty="0">
                <a:solidFill>
                  <a:srgbClr val="46702B"/>
                </a:solidFill>
                <a:latin typeface="Arial"/>
                <a:cs typeface="Arial"/>
              </a:rPr>
              <a:t> </a:t>
            </a:r>
            <a:r>
              <a:rPr sz="3600" u="sng" spc="0" dirty="0">
                <a:solidFill>
                  <a:srgbClr val="46702B"/>
                </a:solidFill>
                <a:latin typeface="Arial"/>
                <a:cs typeface="Arial"/>
              </a:rPr>
              <a:t>Mobile</a:t>
            </a:r>
            <a:r>
              <a:rPr sz="3600" u="sng" spc="-15" dirty="0">
                <a:solidFill>
                  <a:srgbClr val="46702B"/>
                </a:solidFill>
                <a:latin typeface="Arial"/>
                <a:cs typeface="Arial"/>
              </a:rPr>
              <a:t> </a:t>
            </a:r>
            <a:r>
              <a:rPr sz="3600" u="sng" spc="0" dirty="0">
                <a:solidFill>
                  <a:srgbClr val="46702B"/>
                </a:solidFill>
                <a:latin typeface="Arial"/>
                <a:cs typeface="Arial"/>
              </a:rPr>
              <a:t>App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16</a:t>
            </a:r>
            <a:endParaRPr sz="900">
              <a:latin typeface="Arial"/>
              <a:cs typeface="Arial"/>
            </a:endParaRPr>
          </a:p>
        </p:txBody>
      </p:sp>
      <p:sp>
        <p:nvSpPr>
          <p:cNvPr id="3" name="object 3"/>
          <p:cNvSpPr txBox="1"/>
          <p:nvPr/>
        </p:nvSpPr>
        <p:spPr>
          <a:xfrm>
            <a:off x="1089152" y="1636521"/>
            <a:ext cx="7264400" cy="3689350"/>
          </a:xfrm>
          <a:prstGeom prst="rect">
            <a:avLst/>
          </a:prstGeom>
        </p:spPr>
        <p:txBody>
          <a:bodyPr vert="horz" wrap="square" lIns="0" tIns="0" rIns="0" bIns="0" rtlCol="0">
            <a:noAutofit/>
          </a:bodyPr>
          <a:lstStyle/>
          <a:p>
            <a:pPr marL="12700">
              <a:lnSpc>
                <a:spcPct val="100000"/>
              </a:lnSpc>
            </a:pPr>
            <a:r>
              <a:rPr sz="2800" spc="-20" dirty="0">
                <a:solidFill>
                  <a:srgbClr val="3A6C29"/>
                </a:solidFill>
                <a:latin typeface="Arial"/>
                <a:cs typeface="Arial"/>
              </a:rPr>
              <a:t>Down</a:t>
            </a:r>
            <a:r>
              <a:rPr sz="2800" spc="-5" dirty="0">
                <a:solidFill>
                  <a:srgbClr val="3A6C29"/>
                </a:solidFill>
                <a:latin typeface="Arial"/>
                <a:cs typeface="Arial"/>
              </a:rPr>
              <a:t>l</a:t>
            </a:r>
            <a:r>
              <a:rPr sz="2800" spc="-20" dirty="0">
                <a:solidFill>
                  <a:srgbClr val="3A6C29"/>
                </a:solidFill>
                <a:latin typeface="Arial"/>
                <a:cs typeface="Arial"/>
              </a:rPr>
              <a:t>o</a:t>
            </a:r>
            <a:r>
              <a:rPr sz="2800" spc="-15" dirty="0">
                <a:solidFill>
                  <a:srgbClr val="3A6C29"/>
                </a:solidFill>
                <a:latin typeface="Arial"/>
                <a:cs typeface="Arial"/>
              </a:rPr>
              <a:t>a</a:t>
            </a:r>
            <a:r>
              <a:rPr sz="2800" spc="-20" dirty="0">
                <a:solidFill>
                  <a:srgbClr val="3A6C29"/>
                </a:solidFill>
                <a:latin typeface="Arial"/>
                <a:cs typeface="Arial"/>
              </a:rPr>
              <a:t>d</a:t>
            </a:r>
            <a:r>
              <a:rPr sz="2800" spc="25" dirty="0">
                <a:solidFill>
                  <a:srgbClr val="3A6C29"/>
                </a:solidFill>
                <a:latin typeface="Arial"/>
                <a:cs typeface="Arial"/>
              </a:rPr>
              <a:t> </a:t>
            </a:r>
            <a:r>
              <a:rPr sz="2800" spc="-15" dirty="0">
                <a:solidFill>
                  <a:srgbClr val="3A6C29"/>
                </a:solidFill>
                <a:latin typeface="Arial"/>
                <a:cs typeface="Arial"/>
              </a:rPr>
              <a:t>the</a:t>
            </a:r>
            <a:r>
              <a:rPr sz="2800" spc="10" dirty="0">
                <a:solidFill>
                  <a:srgbClr val="3A6C29"/>
                </a:solidFill>
                <a:latin typeface="Arial"/>
                <a:cs typeface="Arial"/>
              </a:rPr>
              <a:t> </a:t>
            </a:r>
            <a:r>
              <a:rPr sz="2800" spc="-20" dirty="0">
                <a:solidFill>
                  <a:srgbClr val="3A6C29"/>
                </a:solidFill>
                <a:latin typeface="Arial"/>
                <a:cs typeface="Arial"/>
              </a:rPr>
              <a:t>Sy</a:t>
            </a:r>
            <a:r>
              <a:rPr sz="2800" spc="-15" dirty="0">
                <a:solidFill>
                  <a:srgbClr val="3A6C29"/>
                </a:solidFill>
                <a:latin typeface="Arial"/>
                <a:cs typeface="Arial"/>
              </a:rPr>
              <a:t>d</a:t>
            </a:r>
            <a:r>
              <a:rPr sz="2800" spc="-20" dirty="0">
                <a:solidFill>
                  <a:srgbClr val="3A6C29"/>
                </a:solidFill>
                <a:latin typeface="Arial"/>
                <a:cs typeface="Arial"/>
              </a:rPr>
              <a:t>n</a:t>
            </a:r>
            <a:r>
              <a:rPr sz="2800" spc="-15" dirty="0">
                <a:solidFill>
                  <a:srgbClr val="3A6C29"/>
                </a:solidFill>
                <a:latin typeface="Arial"/>
                <a:cs typeface="Arial"/>
              </a:rPr>
              <a:t>ey </a:t>
            </a:r>
            <a:r>
              <a:rPr sz="2800" spc="-20" dirty="0">
                <a:solidFill>
                  <a:srgbClr val="3A6C29"/>
                </a:solidFill>
                <a:latin typeface="Arial"/>
                <a:cs typeface="Arial"/>
              </a:rPr>
              <a:t>a</a:t>
            </a:r>
            <a:r>
              <a:rPr sz="2800" spc="-15" dirty="0">
                <a:solidFill>
                  <a:srgbClr val="3A6C29"/>
                </a:solidFill>
                <a:latin typeface="Arial"/>
                <a:cs typeface="Arial"/>
              </a:rPr>
              <a:t>p</a:t>
            </a:r>
            <a:r>
              <a:rPr sz="2800" spc="-20" dirty="0">
                <a:solidFill>
                  <a:srgbClr val="3A6C29"/>
                </a:solidFill>
                <a:latin typeface="Arial"/>
                <a:cs typeface="Arial"/>
              </a:rPr>
              <a:t>p</a:t>
            </a:r>
            <a:r>
              <a:rPr sz="2800" spc="-5" dirty="0">
                <a:solidFill>
                  <a:srgbClr val="3A6C29"/>
                </a:solidFill>
                <a:latin typeface="Arial"/>
                <a:cs typeface="Arial"/>
              </a:rPr>
              <a:t> f</a:t>
            </a:r>
            <a:r>
              <a:rPr sz="2800" spc="-10" dirty="0">
                <a:solidFill>
                  <a:srgbClr val="3A6C29"/>
                </a:solidFill>
                <a:latin typeface="Arial"/>
                <a:cs typeface="Arial"/>
              </a:rPr>
              <a:t>r</a:t>
            </a:r>
            <a:r>
              <a:rPr sz="2800" spc="-15" dirty="0">
                <a:solidFill>
                  <a:srgbClr val="3A6C29"/>
                </a:solidFill>
                <a:latin typeface="Arial"/>
                <a:cs typeface="Arial"/>
              </a:rPr>
              <a:t>o</a:t>
            </a:r>
            <a:r>
              <a:rPr sz="2800" spc="-25" dirty="0">
                <a:solidFill>
                  <a:srgbClr val="3A6C29"/>
                </a:solidFill>
                <a:latin typeface="Arial"/>
                <a:cs typeface="Arial"/>
              </a:rPr>
              <a:t>m</a:t>
            </a:r>
            <a:r>
              <a:rPr sz="2800" spc="-5" dirty="0">
                <a:solidFill>
                  <a:srgbClr val="3A6C29"/>
                </a:solidFill>
                <a:latin typeface="Arial"/>
                <a:cs typeface="Arial"/>
              </a:rPr>
              <a: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p</a:t>
            </a:r>
            <a:r>
              <a:rPr sz="2800" spc="-20" dirty="0">
                <a:solidFill>
                  <a:srgbClr val="3A6C29"/>
                </a:solidFill>
                <a:latin typeface="Arial"/>
                <a:cs typeface="Arial"/>
              </a:rPr>
              <a:t>p</a:t>
            </a:r>
            <a:r>
              <a:rPr sz="2800" spc="-5" dirty="0">
                <a:solidFill>
                  <a:srgbClr val="3A6C29"/>
                </a:solidFill>
                <a:latin typeface="Arial"/>
                <a:cs typeface="Arial"/>
              </a:rPr>
              <a:t> </a:t>
            </a:r>
            <a:r>
              <a:rPr sz="2800" spc="-15" dirty="0">
                <a:solidFill>
                  <a:srgbClr val="3A6C29"/>
                </a:solidFill>
                <a:latin typeface="Arial"/>
                <a:cs typeface="Arial"/>
              </a:rPr>
              <a:t>Store</a:t>
            </a:r>
            <a:endParaRPr sz="2800" dirty="0">
              <a:latin typeface="Arial"/>
              <a:cs typeface="Arial"/>
            </a:endParaRPr>
          </a:p>
          <a:p>
            <a:pPr>
              <a:lnSpc>
                <a:spcPts val="650"/>
              </a:lnSpc>
              <a:spcBef>
                <a:spcPts val="3"/>
              </a:spcBef>
            </a:pPr>
            <a:endParaRPr sz="650" dirty="0"/>
          </a:p>
          <a:p>
            <a:pPr marL="469900"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Be</a:t>
            </a:r>
            <a:r>
              <a:rPr sz="2800" spc="-10" dirty="0">
                <a:solidFill>
                  <a:srgbClr val="3A6C29"/>
                </a:solidFill>
                <a:latin typeface="Arial"/>
                <a:cs typeface="Arial"/>
              </a:rPr>
              <a:t>n</a:t>
            </a:r>
            <a:r>
              <a:rPr sz="2800" spc="-20" dirty="0">
                <a:solidFill>
                  <a:srgbClr val="3A6C29"/>
                </a:solidFill>
                <a:latin typeface="Arial"/>
                <a:cs typeface="Arial"/>
              </a:rPr>
              <a:t>e</a:t>
            </a:r>
            <a:r>
              <a:rPr sz="2800" spc="0" dirty="0">
                <a:solidFill>
                  <a:srgbClr val="3A6C29"/>
                </a:solidFill>
                <a:latin typeface="Arial"/>
                <a:cs typeface="Arial"/>
              </a:rPr>
              <a:t>f</a:t>
            </a:r>
            <a:r>
              <a:rPr sz="2800" spc="-10" dirty="0">
                <a:solidFill>
                  <a:srgbClr val="3A6C29"/>
                </a:solidFill>
                <a:latin typeface="Arial"/>
                <a:cs typeface="Arial"/>
              </a:rPr>
              <a:t>i</a:t>
            </a:r>
            <a:r>
              <a:rPr sz="2800" spc="-5" dirty="0">
                <a:solidFill>
                  <a:srgbClr val="3A6C29"/>
                </a:solidFill>
                <a:latin typeface="Arial"/>
                <a:cs typeface="Arial"/>
              </a:rPr>
              <a:t>t</a:t>
            </a:r>
            <a:r>
              <a:rPr sz="2800" spc="-15" dirty="0">
                <a:solidFill>
                  <a:srgbClr val="3A6C29"/>
                </a:solidFill>
                <a:latin typeface="Arial"/>
                <a:cs typeface="Arial"/>
              </a:rPr>
              <a:t>s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20" dirty="0">
                <a:solidFill>
                  <a:srgbClr val="3A6C29"/>
                </a:solidFill>
                <a:latin typeface="Arial"/>
                <a:cs typeface="Arial"/>
              </a:rPr>
              <a:t> </a:t>
            </a:r>
            <a:r>
              <a:rPr sz="2800" spc="-15" dirty="0">
                <a:solidFill>
                  <a:srgbClr val="3A6C29"/>
                </a:solidFill>
                <a:latin typeface="Arial"/>
                <a:cs typeface="Arial"/>
              </a:rPr>
              <a:t>Cl</a:t>
            </a:r>
            <a:r>
              <a:rPr sz="2800" spc="-10" dirty="0">
                <a:solidFill>
                  <a:srgbClr val="3A6C29"/>
                </a:solidFill>
                <a:latin typeface="Arial"/>
                <a:cs typeface="Arial"/>
              </a:rPr>
              <a:t>a</a:t>
            </a:r>
            <a:r>
              <a:rPr sz="2800" spc="-15" dirty="0">
                <a:solidFill>
                  <a:srgbClr val="3A6C29"/>
                </a:solidFill>
                <a:latin typeface="Arial"/>
                <a:cs typeface="Arial"/>
              </a:rPr>
              <a:t>ims</a:t>
            </a:r>
            <a:r>
              <a:rPr sz="2800" spc="5" dirty="0">
                <a:solidFill>
                  <a:srgbClr val="3A6C29"/>
                </a:solidFill>
                <a:latin typeface="Arial"/>
                <a:cs typeface="Arial"/>
              </a:rPr>
              <a:t> </a:t>
            </a:r>
            <a:r>
              <a:rPr sz="2800" spc="-15" dirty="0">
                <a:solidFill>
                  <a:srgbClr val="3A6C29"/>
                </a:solidFill>
                <a:latin typeface="Arial"/>
                <a:cs typeface="Arial"/>
              </a:rPr>
              <a:t>Inf</a:t>
            </a:r>
            <a:r>
              <a:rPr sz="2800" spc="-10" dirty="0">
                <a:solidFill>
                  <a:srgbClr val="3A6C29"/>
                </a:solidFill>
                <a:latin typeface="Arial"/>
                <a:cs typeface="Arial"/>
              </a:rPr>
              <a:t>o</a:t>
            </a:r>
            <a:r>
              <a:rPr sz="2800" spc="-20" dirty="0">
                <a:solidFill>
                  <a:srgbClr val="3A6C29"/>
                </a:solidFill>
                <a:latin typeface="Arial"/>
                <a:cs typeface="Arial"/>
              </a:rPr>
              <a:t>rm</a:t>
            </a:r>
            <a:r>
              <a:rPr sz="2800" spc="-15" dirty="0">
                <a:solidFill>
                  <a:srgbClr val="3A6C29"/>
                </a:solidFill>
                <a:latin typeface="Arial"/>
                <a:cs typeface="Arial"/>
              </a:rPr>
              <a:t>a</a:t>
            </a:r>
            <a:r>
              <a:rPr sz="2800" spc="-10" dirty="0">
                <a:solidFill>
                  <a:srgbClr val="3A6C29"/>
                </a:solidFill>
                <a:latin typeface="Arial"/>
                <a:cs typeface="Arial"/>
              </a:rPr>
              <a:t>ti</a:t>
            </a:r>
            <a:r>
              <a:rPr sz="2800" spc="-15" dirty="0">
                <a:solidFill>
                  <a:srgbClr val="3A6C29"/>
                </a:solidFill>
                <a:latin typeface="Arial"/>
                <a:cs typeface="Arial"/>
              </a:rPr>
              <a:t>o</a:t>
            </a:r>
            <a:r>
              <a:rPr sz="2800" spc="-20" dirty="0">
                <a:solidFill>
                  <a:srgbClr val="3A6C29"/>
                </a:solidFill>
                <a:latin typeface="Arial"/>
                <a:cs typeface="Arial"/>
              </a:rPr>
              <a:t>n</a:t>
            </a:r>
            <a:endParaRPr sz="2800" dirty="0">
              <a:latin typeface="Arial"/>
              <a:cs typeface="Arial"/>
            </a:endParaRPr>
          </a:p>
          <a:p>
            <a:pPr>
              <a:lnSpc>
                <a:spcPts val="600"/>
              </a:lnSpc>
              <a:spcBef>
                <a:spcPts val="0"/>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25" dirty="0">
                <a:solidFill>
                  <a:srgbClr val="3A6C29"/>
                </a:solidFill>
                <a:latin typeface="Arial"/>
                <a:cs typeface="Arial"/>
              </a:rPr>
              <a:t>M</a:t>
            </a:r>
            <a:r>
              <a:rPr sz="2800" spc="-15" dirty="0">
                <a:solidFill>
                  <a:srgbClr val="3A6C29"/>
                </a:solidFill>
                <a:latin typeface="Arial"/>
                <a:cs typeface="Arial"/>
              </a:rPr>
              <a:t>e</a:t>
            </a:r>
            <a:r>
              <a:rPr sz="2800" spc="-25" dirty="0">
                <a:solidFill>
                  <a:srgbClr val="3A6C29"/>
                </a:solidFill>
                <a:latin typeface="Arial"/>
                <a:cs typeface="Arial"/>
              </a:rPr>
              <a:t>m</a:t>
            </a:r>
            <a:r>
              <a:rPr sz="2800" spc="-15" dirty="0">
                <a:solidFill>
                  <a:srgbClr val="3A6C29"/>
                </a:solidFill>
                <a:latin typeface="Arial"/>
                <a:cs typeface="Arial"/>
              </a:rPr>
              <a:t>ber</a:t>
            </a:r>
            <a:r>
              <a:rPr sz="2800" spc="35" dirty="0">
                <a:solidFill>
                  <a:srgbClr val="3A6C29"/>
                </a:solidFill>
                <a:latin typeface="Arial"/>
                <a:cs typeface="Arial"/>
              </a:rPr>
              <a:t> </a:t>
            </a:r>
            <a:r>
              <a:rPr sz="2800" spc="-20" dirty="0">
                <a:solidFill>
                  <a:srgbClr val="3A6C29"/>
                </a:solidFill>
                <a:latin typeface="Arial"/>
                <a:cs typeface="Arial"/>
              </a:rPr>
              <a:t>Se</a:t>
            </a:r>
            <a:r>
              <a:rPr sz="2800" spc="0" dirty="0">
                <a:solidFill>
                  <a:srgbClr val="3A6C29"/>
                </a:solidFill>
                <a:latin typeface="Arial"/>
                <a:cs typeface="Arial"/>
              </a:rPr>
              <a:t>r</a:t>
            </a:r>
            <a:r>
              <a:rPr sz="2800" spc="-10" dirty="0">
                <a:solidFill>
                  <a:srgbClr val="3A6C29"/>
                </a:solidFill>
                <a:latin typeface="Arial"/>
                <a:cs typeface="Arial"/>
              </a:rPr>
              <a:t>vi</a:t>
            </a:r>
            <a:r>
              <a:rPr sz="2800" spc="-5" dirty="0">
                <a:solidFill>
                  <a:srgbClr val="3A6C29"/>
                </a:solidFill>
                <a:latin typeface="Arial"/>
                <a:cs typeface="Arial"/>
              </a:rPr>
              <a:t>c</a:t>
            </a:r>
            <a:r>
              <a:rPr sz="2800" spc="-15" dirty="0">
                <a:solidFill>
                  <a:srgbClr val="3A6C29"/>
                </a:solidFill>
                <a:latin typeface="Arial"/>
                <a:cs typeface="Arial"/>
              </a:rPr>
              <a:t>es</a:t>
            </a:r>
            <a:endParaRPr sz="2800" dirty="0">
              <a:latin typeface="Arial"/>
              <a:cs typeface="Arial"/>
            </a:endParaRPr>
          </a:p>
          <a:p>
            <a:pPr>
              <a:lnSpc>
                <a:spcPts val="600"/>
              </a:lnSpc>
              <a:spcBef>
                <a:spcPts val="0"/>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30" dirty="0">
                <a:solidFill>
                  <a:srgbClr val="3A6C29"/>
                </a:solidFill>
                <a:latin typeface="Arial"/>
                <a:cs typeface="Arial"/>
              </a:rPr>
              <a:t>W</a:t>
            </a:r>
            <a:r>
              <a:rPr sz="2800" spc="-15" dirty="0">
                <a:solidFill>
                  <a:srgbClr val="3A6C29"/>
                </a:solidFill>
                <a:latin typeface="Arial"/>
                <a:cs typeface="Arial"/>
              </a:rPr>
              <a:t>e</a:t>
            </a:r>
            <a:r>
              <a:rPr sz="2800" spc="-10" dirty="0">
                <a:solidFill>
                  <a:srgbClr val="3A6C29"/>
                </a:solidFill>
                <a:latin typeface="Arial"/>
                <a:cs typeface="Arial"/>
              </a:rPr>
              <a:t>l</a:t>
            </a:r>
            <a:r>
              <a:rPr sz="2800" spc="-5" dirty="0">
                <a:solidFill>
                  <a:srgbClr val="3A6C29"/>
                </a:solidFill>
                <a:latin typeface="Arial"/>
                <a:cs typeface="Arial"/>
              </a:rPr>
              <a:t>l</a:t>
            </a:r>
            <a:r>
              <a:rPr sz="2800" spc="-20" dirty="0">
                <a:solidFill>
                  <a:srgbClr val="3A6C29"/>
                </a:solidFill>
                <a:latin typeface="Arial"/>
                <a:cs typeface="Arial"/>
              </a:rPr>
              <a:t>n</a:t>
            </a:r>
            <a:r>
              <a:rPr sz="2800" spc="-10" dirty="0">
                <a:solidFill>
                  <a:srgbClr val="3A6C29"/>
                </a:solidFill>
                <a:latin typeface="Arial"/>
                <a:cs typeface="Arial"/>
              </a:rPr>
              <a:t>es</a:t>
            </a:r>
            <a:r>
              <a:rPr sz="2800" spc="-15" dirty="0">
                <a:solidFill>
                  <a:srgbClr val="3A6C29"/>
                </a:solidFill>
                <a:latin typeface="Arial"/>
                <a:cs typeface="Arial"/>
              </a:rPr>
              <a:t>s </a:t>
            </a:r>
            <a:r>
              <a:rPr sz="2800" spc="-20" dirty="0">
                <a:solidFill>
                  <a:srgbClr val="3A6C29"/>
                </a:solidFill>
                <a:latin typeface="Arial"/>
                <a:cs typeface="Arial"/>
              </a:rPr>
              <a:t>Re</a:t>
            </a:r>
            <a:r>
              <a:rPr sz="2800" spc="-10" dirty="0">
                <a:solidFill>
                  <a:srgbClr val="3A6C29"/>
                </a:solidFill>
                <a:latin typeface="Arial"/>
                <a:cs typeface="Arial"/>
              </a:rPr>
              <a:t>s</a:t>
            </a:r>
            <a:r>
              <a:rPr sz="2800" spc="-20" dirty="0">
                <a:solidFill>
                  <a:srgbClr val="3A6C29"/>
                </a:solidFill>
                <a:latin typeface="Arial"/>
                <a:cs typeface="Arial"/>
              </a:rPr>
              <a:t>o</a:t>
            </a:r>
            <a:r>
              <a:rPr sz="2800" spc="-10" dirty="0">
                <a:solidFill>
                  <a:srgbClr val="3A6C29"/>
                </a:solidFill>
                <a:latin typeface="Arial"/>
                <a:cs typeface="Arial"/>
              </a:rPr>
              <a:t>ur</a:t>
            </a:r>
            <a:r>
              <a:rPr sz="2800" spc="-5" dirty="0">
                <a:solidFill>
                  <a:srgbClr val="3A6C29"/>
                </a:solidFill>
                <a:latin typeface="Arial"/>
                <a:cs typeface="Arial"/>
              </a:rPr>
              <a:t>c</a:t>
            </a:r>
            <a:r>
              <a:rPr sz="2800" spc="-15" dirty="0">
                <a:solidFill>
                  <a:srgbClr val="3A6C29"/>
                </a:solidFill>
                <a:latin typeface="Arial"/>
                <a:cs typeface="Arial"/>
              </a:rPr>
              <a:t>es</a:t>
            </a:r>
            <a:endParaRPr sz="2800" dirty="0">
              <a:latin typeface="Arial"/>
              <a:cs typeface="Arial"/>
            </a:endParaRPr>
          </a:p>
          <a:p>
            <a:pPr>
              <a:lnSpc>
                <a:spcPts val="600"/>
              </a:lnSpc>
              <a:spcBef>
                <a:spcPts val="1"/>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Fin</a:t>
            </a:r>
            <a:r>
              <a:rPr sz="2800" spc="-20" dirty="0">
                <a:solidFill>
                  <a:srgbClr val="3A6C29"/>
                </a:solidFill>
                <a:latin typeface="Arial"/>
                <a:cs typeface="Arial"/>
              </a:rPr>
              <a:t>d</a:t>
            </a:r>
            <a:r>
              <a:rPr sz="2800" spc="15" dirty="0">
                <a:solidFill>
                  <a:srgbClr val="3A6C29"/>
                </a:solidFill>
                <a:latin typeface="Arial"/>
                <a:cs typeface="Arial"/>
              </a:rPr>
              <a:t> </a:t>
            </a:r>
            <a:r>
              <a:rPr sz="2800" spc="-20" dirty="0">
                <a:solidFill>
                  <a:srgbClr val="3A6C29"/>
                </a:solidFill>
                <a:latin typeface="Arial"/>
                <a:cs typeface="Arial"/>
              </a:rPr>
              <a:t>Care</a:t>
            </a:r>
            <a:r>
              <a:rPr sz="2800" spc="20"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5" dirty="0">
                <a:solidFill>
                  <a:srgbClr val="3A6C29"/>
                </a:solidFill>
                <a:latin typeface="Arial"/>
                <a:cs typeface="Arial"/>
              </a:rPr>
              <a:t> </a:t>
            </a:r>
            <a:r>
              <a:rPr sz="2800" spc="-25" dirty="0">
                <a:solidFill>
                  <a:srgbClr val="3A6C29"/>
                </a:solidFill>
                <a:latin typeface="Arial"/>
                <a:cs typeface="Arial"/>
              </a:rPr>
              <a:t>C</a:t>
            </a:r>
            <a:r>
              <a:rPr sz="2800" spc="-15" dirty="0">
                <a:solidFill>
                  <a:srgbClr val="3A6C29"/>
                </a:solidFill>
                <a:latin typeface="Arial"/>
                <a:cs typeface="Arial"/>
              </a:rPr>
              <a:t>h</a:t>
            </a:r>
            <a:r>
              <a:rPr sz="2800" spc="-20" dirty="0">
                <a:solidFill>
                  <a:srgbClr val="3A6C29"/>
                </a:solidFill>
                <a:latin typeface="Arial"/>
                <a:cs typeface="Arial"/>
              </a:rPr>
              <a:t>e</a:t>
            </a:r>
            <a:r>
              <a:rPr sz="2800" spc="-10" dirty="0">
                <a:solidFill>
                  <a:srgbClr val="3A6C29"/>
                </a:solidFill>
                <a:latin typeface="Arial"/>
                <a:cs typeface="Arial"/>
              </a:rPr>
              <a:t>c</a:t>
            </a:r>
            <a:r>
              <a:rPr sz="2800" spc="-15" dirty="0">
                <a:solidFill>
                  <a:srgbClr val="3A6C29"/>
                </a:solidFill>
                <a:latin typeface="Arial"/>
                <a:cs typeface="Arial"/>
              </a:rPr>
              <a:t>k </a:t>
            </a:r>
            <a:r>
              <a:rPr sz="2800" spc="-20" dirty="0">
                <a:solidFill>
                  <a:srgbClr val="3A6C29"/>
                </a:solidFill>
                <a:latin typeface="Arial"/>
                <a:cs typeface="Arial"/>
              </a:rPr>
              <a:t>Co</a:t>
            </a:r>
            <a:r>
              <a:rPr sz="2800" spc="-10" dirty="0">
                <a:solidFill>
                  <a:srgbClr val="3A6C29"/>
                </a:solidFill>
                <a:latin typeface="Arial"/>
                <a:cs typeface="Arial"/>
              </a:rPr>
              <a:t>s</a:t>
            </a:r>
            <a:r>
              <a:rPr sz="2800" spc="-15" dirty="0">
                <a:solidFill>
                  <a:srgbClr val="3A6C29"/>
                </a:solidFill>
                <a:latin typeface="Arial"/>
                <a:cs typeface="Arial"/>
              </a:rPr>
              <a:t>ts</a:t>
            </a:r>
            <a:endParaRPr sz="2800" dirty="0">
              <a:latin typeface="Arial"/>
              <a:cs typeface="Arial"/>
            </a:endParaRPr>
          </a:p>
          <a:p>
            <a:pPr>
              <a:lnSpc>
                <a:spcPts val="600"/>
              </a:lnSpc>
              <a:spcBef>
                <a:spcPts val="0"/>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Di</a:t>
            </a:r>
            <a:r>
              <a:rPr sz="2800" spc="-10" dirty="0">
                <a:solidFill>
                  <a:srgbClr val="3A6C29"/>
                </a:solidFill>
                <a:latin typeface="Arial"/>
                <a:cs typeface="Arial"/>
              </a:rPr>
              <a:t>gi</a:t>
            </a:r>
            <a:r>
              <a:rPr sz="2800" spc="-5" dirty="0">
                <a:solidFill>
                  <a:srgbClr val="3A6C29"/>
                </a:solidFill>
                <a:latin typeface="Arial"/>
                <a:cs typeface="Arial"/>
              </a:rPr>
              <a:t>t</a:t>
            </a:r>
            <a:r>
              <a:rPr sz="2800" spc="-15" dirty="0">
                <a:solidFill>
                  <a:srgbClr val="3A6C29"/>
                </a:solidFill>
                <a:latin typeface="Arial"/>
                <a:cs typeface="Arial"/>
              </a:rPr>
              <a:t>al</a:t>
            </a:r>
            <a:r>
              <a:rPr sz="2800" spc="20" dirty="0">
                <a:solidFill>
                  <a:srgbClr val="3A6C29"/>
                </a:solidFill>
                <a:latin typeface="Arial"/>
                <a:cs typeface="Arial"/>
              </a:rPr>
              <a:t> </a:t>
            </a:r>
            <a:r>
              <a:rPr sz="2800" spc="-15" dirty="0">
                <a:solidFill>
                  <a:srgbClr val="3A6C29"/>
                </a:solidFill>
                <a:latin typeface="Arial"/>
                <a:cs typeface="Arial"/>
              </a:rPr>
              <a:t>ID</a:t>
            </a:r>
            <a:r>
              <a:rPr sz="2800" spc="-5" dirty="0">
                <a:solidFill>
                  <a:srgbClr val="3A6C29"/>
                </a:solidFill>
                <a:latin typeface="Arial"/>
                <a:cs typeface="Arial"/>
              </a:rPr>
              <a:t> </a:t>
            </a:r>
            <a:r>
              <a:rPr sz="2800" spc="-20" dirty="0">
                <a:solidFill>
                  <a:srgbClr val="3A6C29"/>
                </a:solidFill>
                <a:latin typeface="Arial"/>
                <a:cs typeface="Arial"/>
              </a:rPr>
              <a:t>Ca</a:t>
            </a:r>
            <a:r>
              <a:rPr sz="2800" spc="0" dirty="0">
                <a:solidFill>
                  <a:srgbClr val="3A6C29"/>
                </a:solidFill>
                <a:latin typeface="Arial"/>
                <a:cs typeface="Arial"/>
              </a:rPr>
              <a:t>r</a:t>
            </a:r>
            <a:r>
              <a:rPr sz="2800" spc="-15" dirty="0">
                <a:solidFill>
                  <a:srgbClr val="3A6C29"/>
                </a:solidFill>
                <a:latin typeface="Arial"/>
                <a:cs typeface="Arial"/>
              </a:rPr>
              <a:t>ds</a:t>
            </a:r>
            <a:endParaRPr sz="2800" dirty="0">
              <a:latin typeface="Arial"/>
              <a:cs typeface="Arial"/>
            </a:endParaRPr>
          </a:p>
          <a:p>
            <a:pPr>
              <a:lnSpc>
                <a:spcPts val="550"/>
              </a:lnSpc>
              <a:spcBef>
                <a:spcPts val="49"/>
              </a:spcBef>
              <a:buClr>
                <a:srgbClr val="4F9237"/>
              </a:buClr>
              <a:buFont typeface="Arial"/>
              <a:buChar char="•"/>
            </a:pPr>
            <a:endParaRPr sz="550" dirty="0"/>
          </a:p>
          <a:p>
            <a:pPr marL="469900"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Get</a:t>
            </a:r>
            <a:r>
              <a:rPr sz="2800" spc="5" dirty="0">
                <a:solidFill>
                  <a:srgbClr val="3A6C29"/>
                </a:solidFill>
                <a:latin typeface="Arial"/>
                <a:cs typeface="Arial"/>
              </a:rPr>
              <a:t> </a:t>
            </a:r>
            <a:r>
              <a:rPr sz="2800" spc="-15" dirty="0">
                <a:solidFill>
                  <a:srgbClr val="3A6C29"/>
                </a:solidFill>
                <a:latin typeface="Arial"/>
                <a:cs typeface="Arial"/>
              </a:rPr>
              <a:t>Ale</a:t>
            </a:r>
            <a:r>
              <a:rPr sz="2800" spc="-5" dirty="0">
                <a:solidFill>
                  <a:srgbClr val="3A6C29"/>
                </a:solidFill>
                <a:latin typeface="Arial"/>
                <a:cs typeface="Arial"/>
              </a:rPr>
              <a:t>r</a:t>
            </a:r>
            <a:r>
              <a:rPr sz="2800" spc="-15" dirty="0">
                <a:solidFill>
                  <a:srgbClr val="3A6C29"/>
                </a:solidFill>
                <a:latin typeface="Arial"/>
                <a:cs typeface="Arial"/>
              </a:rPr>
              <a:t>ts an</a:t>
            </a:r>
            <a:r>
              <a:rPr sz="2800" spc="-20" dirty="0">
                <a:solidFill>
                  <a:srgbClr val="3A6C29"/>
                </a:solidFill>
                <a:latin typeface="Arial"/>
                <a:cs typeface="Arial"/>
              </a:rPr>
              <a:t>d</a:t>
            </a:r>
            <a:r>
              <a:rPr sz="2800" spc="10" dirty="0">
                <a:solidFill>
                  <a:srgbClr val="3A6C29"/>
                </a:solidFill>
                <a:latin typeface="Arial"/>
                <a:cs typeface="Arial"/>
              </a:rPr>
              <a:t> </a:t>
            </a:r>
            <a:r>
              <a:rPr sz="2800" spc="-20" dirty="0">
                <a:solidFill>
                  <a:srgbClr val="3A6C29"/>
                </a:solidFill>
                <a:latin typeface="Arial"/>
                <a:cs typeface="Arial"/>
              </a:rPr>
              <a:t>Remi</a:t>
            </a:r>
            <a:r>
              <a:rPr sz="2800" spc="-15" dirty="0">
                <a:solidFill>
                  <a:srgbClr val="3A6C29"/>
                </a:solidFill>
                <a:latin typeface="Arial"/>
                <a:cs typeface="Arial"/>
              </a:rPr>
              <a:t>n</a:t>
            </a:r>
            <a:r>
              <a:rPr sz="2800" spc="-20" dirty="0">
                <a:solidFill>
                  <a:srgbClr val="3A6C29"/>
                </a:solidFill>
                <a:latin typeface="Arial"/>
                <a:cs typeface="Arial"/>
              </a:rPr>
              <a:t>d</a:t>
            </a:r>
            <a:r>
              <a:rPr sz="2800" spc="-15" dirty="0">
                <a:solidFill>
                  <a:srgbClr val="3A6C29"/>
                </a:solidFill>
                <a:latin typeface="Arial"/>
                <a:cs typeface="Arial"/>
              </a:rPr>
              <a:t>e</a:t>
            </a:r>
            <a:r>
              <a:rPr sz="2800" spc="-5" dirty="0">
                <a:solidFill>
                  <a:srgbClr val="3A6C29"/>
                </a:solidFill>
                <a:latin typeface="Arial"/>
                <a:cs typeface="Arial"/>
              </a:rPr>
              <a:t>r</a:t>
            </a:r>
            <a:r>
              <a:rPr sz="2800" spc="-15" dirty="0">
                <a:solidFill>
                  <a:srgbClr val="3A6C29"/>
                </a:solidFill>
                <a:latin typeface="Arial"/>
                <a:cs typeface="Arial"/>
              </a:rPr>
              <a:t>s</a:t>
            </a:r>
            <a:endParaRPr sz="2800" dirty="0">
              <a:latin typeface="Arial"/>
              <a:cs typeface="Arial"/>
            </a:endParaRPr>
          </a:p>
        </p:txBody>
      </p:sp>
      <p:sp>
        <p:nvSpPr>
          <p:cNvPr id="6" name="AutoShape 2" descr="Screenshot Image">
            <a:extLst>
              <a:ext uri="{FF2B5EF4-FFF2-40B4-BE49-F238E27FC236}">
                <a16:creationId xmlns="" xmlns:a16="http://schemas.microsoft.com/office/drawing/2014/main" id="{6522EE61-C68E-44E5-A894-617978766F3D}"/>
              </a:ext>
            </a:extLst>
          </p:cNvPr>
          <p:cNvSpPr>
            <a:spLocks noChangeAspect="1" noChangeArrowheads="1"/>
          </p:cNvSpPr>
          <p:nvPr/>
        </p:nvSpPr>
        <p:spPr bwMode="auto">
          <a:xfrm>
            <a:off x="7848600" y="426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 xmlns:a16="http://schemas.microsoft.com/office/drawing/2014/main" id="{03E9A0FD-81EF-4CC1-B636-450DF670A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75" y="5269104"/>
            <a:ext cx="4911725" cy="173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Employees’</a:t>
            </a:r>
            <a:r>
              <a:rPr sz="3600" u="sng" spc="-25" dirty="0">
                <a:solidFill>
                  <a:srgbClr val="46702B"/>
                </a:solidFill>
                <a:latin typeface="Arial"/>
                <a:cs typeface="Arial"/>
              </a:rPr>
              <a:t> </a:t>
            </a:r>
            <a:r>
              <a:rPr sz="3600" u="sng" spc="0" dirty="0">
                <a:solidFill>
                  <a:srgbClr val="46702B"/>
                </a:solidFill>
                <a:latin typeface="Arial"/>
                <a:cs typeface="Arial"/>
              </a:rPr>
              <a:t>Responsib</a:t>
            </a:r>
            <a:r>
              <a:rPr sz="3600" u="sng" spc="10" dirty="0">
                <a:solidFill>
                  <a:srgbClr val="46702B"/>
                </a:solidFill>
                <a:latin typeface="Arial"/>
                <a:cs typeface="Arial"/>
              </a:rPr>
              <a:t>i</a:t>
            </a:r>
            <a:r>
              <a:rPr sz="3600" u="sng" spc="0" dirty="0">
                <a:solidFill>
                  <a:srgbClr val="46702B"/>
                </a:solidFill>
                <a:latin typeface="Arial"/>
                <a:cs typeface="Arial"/>
              </a:rPr>
              <a:t>lity</a:t>
            </a:r>
            <a:r>
              <a:rPr sz="3600" u="sng" spc="1100" dirty="0">
                <a:solidFill>
                  <a:srgbClr val="46702B"/>
                </a:solidFill>
                <a:latin typeface="Arial"/>
                <a:cs typeface="Arial"/>
              </a:rPr>
              <a:t>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3</a:t>
            </a:r>
            <a:endParaRPr sz="900">
              <a:latin typeface="Arial"/>
              <a:cs typeface="Arial"/>
            </a:endParaRPr>
          </a:p>
        </p:txBody>
      </p:sp>
      <p:sp>
        <p:nvSpPr>
          <p:cNvPr id="3" name="object 3"/>
          <p:cNvSpPr txBox="1"/>
          <p:nvPr/>
        </p:nvSpPr>
        <p:spPr>
          <a:xfrm>
            <a:off x="1089152" y="1371600"/>
            <a:ext cx="7428230" cy="5486400"/>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Read</a:t>
            </a:r>
            <a:r>
              <a:rPr sz="2800" spc="15" dirty="0">
                <a:solidFill>
                  <a:srgbClr val="3A6C29"/>
                </a:solidFill>
                <a:latin typeface="Arial"/>
                <a:cs typeface="Arial"/>
              </a:rPr>
              <a:t> </a:t>
            </a:r>
            <a:r>
              <a:rPr sz="2800" spc="-20" dirty="0">
                <a:solidFill>
                  <a:srgbClr val="3A6C29"/>
                </a:solidFill>
                <a:latin typeface="Arial"/>
                <a:cs typeface="Arial"/>
              </a:rPr>
              <a:t>Open</a:t>
            </a:r>
            <a:r>
              <a:rPr sz="2800" spc="5" dirty="0">
                <a:solidFill>
                  <a:srgbClr val="3A6C29"/>
                </a:solidFill>
                <a:latin typeface="Arial"/>
                <a:cs typeface="Arial"/>
              </a:rPr>
              <a:t> </a:t>
            </a:r>
            <a:r>
              <a:rPr sz="2800" spc="-15" dirty="0">
                <a:solidFill>
                  <a:srgbClr val="3A6C29"/>
                </a:solidFill>
                <a:latin typeface="Arial"/>
                <a:cs typeface="Arial"/>
              </a:rPr>
              <a:t>Enro</a:t>
            </a:r>
            <a:r>
              <a:rPr sz="2800" spc="-5" dirty="0">
                <a:solidFill>
                  <a:srgbClr val="3A6C29"/>
                </a:solidFill>
                <a:latin typeface="Arial"/>
                <a:cs typeface="Arial"/>
              </a:rPr>
              <a:t>l</a:t>
            </a:r>
            <a:r>
              <a:rPr sz="2800" spc="-15" dirty="0">
                <a:solidFill>
                  <a:srgbClr val="3A6C29"/>
                </a:solidFill>
                <a:latin typeface="Arial"/>
                <a:cs typeface="Arial"/>
              </a:rPr>
              <a:t>lment</a:t>
            </a:r>
            <a:r>
              <a:rPr sz="2800" spc="30" dirty="0">
                <a:solidFill>
                  <a:srgbClr val="3A6C29"/>
                </a:solidFill>
                <a:latin typeface="Arial"/>
                <a:cs typeface="Arial"/>
              </a:rPr>
              <a:t> </a:t>
            </a:r>
            <a:r>
              <a:rPr sz="2800" spc="-20" dirty="0">
                <a:solidFill>
                  <a:srgbClr val="3A6C29"/>
                </a:solidFill>
                <a:latin typeface="Arial"/>
                <a:cs typeface="Arial"/>
              </a:rPr>
              <a:t>Mate</a:t>
            </a:r>
            <a:r>
              <a:rPr sz="2800" spc="-5" dirty="0">
                <a:solidFill>
                  <a:srgbClr val="3A6C29"/>
                </a:solidFill>
                <a:latin typeface="Arial"/>
                <a:cs typeface="Arial"/>
              </a:rPr>
              <a:t>r</a:t>
            </a:r>
            <a:r>
              <a:rPr sz="2800" spc="-15" dirty="0">
                <a:solidFill>
                  <a:srgbClr val="3A6C29"/>
                </a:solidFill>
                <a:latin typeface="Arial"/>
                <a:cs typeface="Arial"/>
              </a:rPr>
              <a:t>ia</a:t>
            </a:r>
            <a:r>
              <a:rPr sz="2800" spc="-5" dirty="0">
                <a:solidFill>
                  <a:srgbClr val="3A6C29"/>
                </a:solidFill>
                <a:latin typeface="Arial"/>
                <a:cs typeface="Arial"/>
              </a:rPr>
              <a:t>l</a:t>
            </a:r>
            <a:r>
              <a:rPr sz="2800" spc="-15" dirty="0">
                <a:solidFill>
                  <a:srgbClr val="3A6C29"/>
                </a:solidFill>
                <a:latin typeface="Arial"/>
                <a:cs typeface="Arial"/>
              </a:rPr>
              <a:t>s</a:t>
            </a:r>
            <a:endParaRPr sz="2800" dirty="0">
              <a:latin typeface="Arial"/>
              <a:cs typeface="Arial"/>
            </a:endParaRPr>
          </a:p>
          <a:p>
            <a:pPr>
              <a:lnSpc>
                <a:spcPts val="950"/>
              </a:lnSpc>
              <a:spcBef>
                <a:spcPts val="15"/>
              </a:spcBef>
            </a:pPr>
            <a:endParaRPr sz="950" dirty="0"/>
          </a:p>
          <a:p>
            <a:pPr marL="184785" marR="249554"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Upd</a:t>
            </a:r>
            <a:r>
              <a:rPr sz="2800" spc="-10" dirty="0">
                <a:solidFill>
                  <a:srgbClr val="3A6C29"/>
                </a:solidFill>
                <a:latin typeface="Arial"/>
                <a:cs typeface="Arial"/>
              </a:rPr>
              <a:t>a</a:t>
            </a:r>
            <a:r>
              <a:rPr sz="2800" spc="-15" dirty="0">
                <a:solidFill>
                  <a:srgbClr val="3A6C29"/>
                </a:solidFill>
                <a:latin typeface="Arial"/>
                <a:cs typeface="Arial"/>
              </a:rPr>
              <a:t>te</a:t>
            </a:r>
            <a:r>
              <a:rPr sz="2800" spc="25" dirty="0">
                <a:solidFill>
                  <a:srgbClr val="3A6C29"/>
                </a:solidFill>
                <a:latin typeface="Arial"/>
                <a:cs typeface="Arial"/>
              </a:rPr>
              <a:t> </a:t>
            </a:r>
            <a:r>
              <a:rPr sz="2800" spc="-10" dirty="0">
                <a:solidFill>
                  <a:srgbClr val="3A6C29"/>
                </a:solidFill>
                <a:latin typeface="Arial"/>
                <a:cs typeface="Arial"/>
              </a:rPr>
              <a:t>your</a:t>
            </a:r>
            <a:r>
              <a:rPr sz="2800" spc="5" dirty="0">
                <a:solidFill>
                  <a:srgbClr val="3A6C29"/>
                </a:solidFill>
                <a:latin typeface="Arial"/>
                <a:cs typeface="Arial"/>
              </a:rPr>
              <a:t> </a:t>
            </a:r>
            <a:r>
              <a:rPr sz="2800" spc="-10" dirty="0">
                <a:solidFill>
                  <a:srgbClr val="3A6C29"/>
                </a:solidFill>
                <a:latin typeface="Arial"/>
                <a:cs typeface="Arial"/>
              </a:rPr>
              <a:t>personal</a:t>
            </a:r>
            <a:r>
              <a:rPr sz="2800" spc="5" dirty="0">
                <a:solidFill>
                  <a:srgbClr val="3A6C29"/>
                </a:solidFill>
                <a:latin typeface="Arial"/>
                <a:cs typeface="Arial"/>
              </a:rPr>
              <a:t> </a:t>
            </a:r>
            <a:r>
              <a:rPr sz="2800" spc="-10" dirty="0">
                <a:solidFill>
                  <a:srgbClr val="3A6C29"/>
                </a:solidFill>
                <a:latin typeface="Arial"/>
                <a:cs typeface="Arial"/>
              </a:rPr>
              <a:t>in</a:t>
            </a:r>
            <a:r>
              <a:rPr sz="2800" spc="-15" dirty="0">
                <a:solidFill>
                  <a:srgbClr val="3A6C29"/>
                </a:solidFill>
                <a:latin typeface="Arial"/>
                <a:cs typeface="Arial"/>
              </a:rPr>
              <a:t>format</a:t>
            </a:r>
            <a:r>
              <a:rPr sz="2800" spc="-10" dirty="0">
                <a:solidFill>
                  <a:srgbClr val="3A6C29"/>
                </a:solidFill>
                <a:latin typeface="Arial"/>
                <a:cs typeface="Arial"/>
              </a:rPr>
              <a:t>io</a:t>
            </a:r>
            <a:r>
              <a:rPr sz="2800" spc="-20" dirty="0">
                <a:solidFill>
                  <a:srgbClr val="3A6C29"/>
                </a:solidFill>
                <a:latin typeface="Arial"/>
                <a:cs typeface="Arial"/>
              </a:rPr>
              <a:t>n</a:t>
            </a:r>
            <a:r>
              <a:rPr sz="2800" spc="5" dirty="0">
                <a:solidFill>
                  <a:srgbClr val="3A6C29"/>
                </a:solidFill>
                <a:latin typeface="Arial"/>
                <a:cs typeface="Arial"/>
              </a:rPr>
              <a:t> </a:t>
            </a:r>
            <a:r>
              <a:rPr sz="2800" spc="-15" dirty="0">
                <a:solidFill>
                  <a:srgbClr val="3A6C29"/>
                </a:solidFill>
                <a:latin typeface="Arial"/>
                <a:cs typeface="Arial"/>
              </a:rPr>
              <a:t>an</a:t>
            </a:r>
            <a:r>
              <a:rPr sz="2800" spc="-20" dirty="0">
                <a:solidFill>
                  <a:srgbClr val="3A6C29"/>
                </a:solidFill>
                <a:latin typeface="Arial"/>
                <a:cs typeface="Arial"/>
              </a:rPr>
              <a:t>d</a:t>
            </a:r>
            <a:r>
              <a:rPr sz="2800" spc="5" dirty="0">
                <a:solidFill>
                  <a:srgbClr val="3A6C29"/>
                </a:solidFill>
                <a:latin typeface="Arial"/>
                <a:cs typeface="Arial"/>
              </a:rPr>
              <a:t> </a:t>
            </a:r>
            <a:r>
              <a:rPr sz="2800" spc="-10" dirty="0">
                <a:solidFill>
                  <a:srgbClr val="3A6C29"/>
                </a:solidFill>
                <a:latin typeface="Arial"/>
                <a:cs typeface="Arial"/>
              </a:rPr>
              <a:t>check</a:t>
            </a:r>
            <a:r>
              <a:rPr sz="2800" spc="-5" dirty="0">
                <a:solidFill>
                  <a:srgbClr val="3A6C29"/>
                </a:solidFill>
                <a:latin typeface="Arial"/>
                <a:cs typeface="Arial"/>
              </a:rPr>
              <a:t> </a:t>
            </a:r>
            <a:r>
              <a:rPr sz="2800" spc="-20" dirty="0">
                <a:solidFill>
                  <a:srgbClr val="3A6C29"/>
                </a:solidFill>
                <a:latin typeface="Arial"/>
                <a:cs typeface="Arial"/>
              </a:rPr>
              <a:t>b</a:t>
            </a:r>
            <a:r>
              <a:rPr sz="2800" spc="-15" dirty="0">
                <a:solidFill>
                  <a:srgbClr val="3A6C29"/>
                </a:solidFill>
                <a:latin typeface="Arial"/>
                <a:cs typeface="Arial"/>
              </a:rPr>
              <a:t>e</a:t>
            </a:r>
            <a:r>
              <a:rPr sz="2800" spc="-20" dirty="0">
                <a:solidFill>
                  <a:srgbClr val="3A6C29"/>
                </a:solidFill>
                <a:latin typeface="Arial"/>
                <a:cs typeface="Arial"/>
              </a:rPr>
              <a:t>n</a:t>
            </a:r>
            <a:r>
              <a:rPr sz="2800" spc="-15" dirty="0">
                <a:solidFill>
                  <a:srgbClr val="3A6C29"/>
                </a:solidFill>
                <a:latin typeface="Arial"/>
                <a:cs typeface="Arial"/>
              </a:rPr>
              <a:t>e</a:t>
            </a:r>
            <a:r>
              <a:rPr sz="2800" spc="-10" dirty="0">
                <a:solidFill>
                  <a:srgbClr val="3A6C29"/>
                </a:solidFill>
                <a:latin typeface="Arial"/>
                <a:cs typeface="Arial"/>
              </a:rPr>
              <a:t>fici</a:t>
            </a:r>
            <a:r>
              <a:rPr sz="2800" spc="-15" dirty="0">
                <a:solidFill>
                  <a:srgbClr val="3A6C29"/>
                </a:solidFill>
                <a:latin typeface="Arial"/>
                <a:cs typeface="Arial"/>
              </a:rPr>
              <a:t>a</a:t>
            </a:r>
            <a:r>
              <a:rPr sz="2800" spc="-10" dirty="0">
                <a:solidFill>
                  <a:srgbClr val="3A6C29"/>
                </a:solidFill>
                <a:latin typeface="Arial"/>
                <a:cs typeface="Arial"/>
              </a:rPr>
              <a:t>rie</a:t>
            </a:r>
            <a:r>
              <a:rPr sz="2800" spc="-15" dirty="0">
                <a:solidFill>
                  <a:srgbClr val="3A6C29"/>
                </a:solidFill>
                <a:latin typeface="Arial"/>
                <a:cs typeface="Arial"/>
              </a:rPr>
              <a:t>s</a:t>
            </a:r>
            <a:endParaRPr sz="2800" dirty="0">
              <a:latin typeface="Arial"/>
              <a:cs typeface="Arial"/>
            </a:endParaRPr>
          </a:p>
          <a:p>
            <a:pPr>
              <a:lnSpc>
                <a:spcPts val="550"/>
              </a:lnSpc>
              <a:spcBef>
                <a:spcPts val="2"/>
              </a:spcBef>
            </a:pPr>
            <a:endParaRPr sz="550" dirty="0"/>
          </a:p>
          <a:p>
            <a:pPr marL="184785" marR="12700" indent="-172720">
              <a:lnSpc>
                <a:spcPct val="99600"/>
              </a:lnSpc>
              <a:tabLst>
                <a:tab pos="2703830" algn="l"/>
              </a:tabLst>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Comple</a:t>
            </a:r>
            <a:r>
              <a:rPr sz="2800" spc="-5" dirty="0">
                <a:solidFill>
                  <a:srgbClr val="3A6C29"/>
                </a:solidFill>
                <a:latin typeface="Arial"/>
                <a:cs typeface="Arial"/>
              </a:rPr>
              <a:t>t</a:t>
            </a:r>
            <a:r>
              <a:rPr sz="2800" spc="-20" dirty="0">
                <a:solidFill>
                  <a:srgbClr val="3A6C29"/>
                </a:solidFill>
                <a:latin typeface="Arial"/>
                <a:cs typeface="Arial"/>
              </a:rPr>
              <a:t>e</a:t>
            </a:r>
            <a:r>
              <a:rPr sz="2800" spc="35" dirty="0">
                <a:solidFill>
                  <a:srgbClr val="3A6C29"/>
                </a:solidFill>
                <a:latin typeface="Arial"/>
                <a:cs typeface="Arial"/>
              </a:rPr>
              <a:t> </a:t>
            </a:r>
            <a:r>
              <a:rPr sz="2800" spc="-15" dirty="0">
                <a:solidFill>
                  <a:srgbClr val="3A6C29"/>
                </a:solidFill>
                <a:latin typeface="Arial"/>
                <a:cs typeface="Arial"/>
              </a:rPr>
              <a:t>your</a:t>
            </a:r>
            <a:r>
              <a:rPr sz="2800" spc="-10" dirty="0">
                <a:solidFill>
                  <a:srgbClr val="3A6C29"/>
                </a:solidFill>
                <a:latin typeface="Arial"/>
                <a:cs typeface="Arial"/>
              </a:rPr>
              <a:t> </a:t>
            </a:r>
            <a:r>
              <a:rPr sz="2800" spc="-20" dirty="0">
                <a:solidFill>
                  <a:srgbClr val="3A6C29"/>
                </a:solidFill>
                <a:latin typeface="Arial"/>
                <a:cs typeface="Arial"/>
              </a:rPr>
              <a:t>e</a:t>
            </a:r>
            <a:r>
              <a:rPr sz="2800" spc="-10" dirty="0">
                <a:solidFill>
                  <a:srgbClr val="3A6C29"/>
                </a:solidFill>
                <a:latin typeface="Arial"/>
                <a:cs typeface="Arial"/>
              </a:rPr>
              <a:t>nrol</a:t>
            </a:r>
            <a:r>
              <a:rPr sz="2800" spc="-5" dirty="0">
                <a:solidFill>
                  <a:srgbClr val="3A6C29"/>
                </a:solidFill>
                <a:latin typeface="Arial"/>
                <a:cs typeface="Arial"/>
              </a:rPr>
              <a:t>l</a:t>
            </a:r>
            <a:r>
              <a:rPr sz="2800" spc="-20" dirty="0">
                <a:solidFill>
                  <a:srgbClr val="3A6C29"/>
                </a:solidFill>
                <a:latin typeface="Arial"/>
                <a:cs typeface="Arial"/>
              </a:rPr>
              <a:t>me</a:t>
            </a:r>
            <a:r>
              <a:rPr sz="2800" spc="-15" dirty="0">
                <a:solidFill>
                  <a:srgbClr val="3A6C29"/>
                </a:solidFill>
                <a:latin typeface="Arial"/>
                <a:cs typeface="Arial"/>
              </a:rPr>
              <a:t>n</a:t>
            </a:r>
            <a:r>
              <a:rPr sz="2800" spc="-10" dirty="0">
                <a:solidFill>
                  <a:srgbClr val="3A6C29"/>
                </a:solidFill>
                <a:latin typeface="Arial"/>
                <a:cs typeface="Arial"/>
              </a:rPr>
              <a:t>t</a:t>
            </a:r>
            <a:r>
              <a:rPr sz="2800" spc="15" dirty="0">
                <a:solidFill>
                  <a:srgbClr val="3A6C29"/>
                </a:solidFill>
                <a:latin typeface="Arial"/>
                <a:cs typeface="Arial"/>
              </a:rPr>
              <a:t> </a:t>
            </a:r>
            <a:r>
              <a:rPr sz="2800" spc="-15" dirty="0">
                <a:solidFill>
                  <a:srgbClr val="3A6C29"/>
                </a:solidFill>
                <a:latin typeface="Arial"/>
                <a:cs typeface="Arial"/>
              </a:rPr>
              <a:t>by</a:t>
            </a:r>
            <a:r>
              <a:rPr sz="2800" spc="-10" dirty="0">
                <a:solidFill>
                  <a:srgbClr val="3A6C29"/>
                </a:solidFill>
                <a:latin typeface="Arial"/>
                <a:cs typeface="Arial"/>
              </a:rPr>
              <a:t> </a:t>
            </a:r>
            <a:r>
              <a:rPr sz="2800" spc="-20" dirty="0">
                <a:solidFill>
                  <a:srgbClr val="3A6C29"/>
                </a:solidFill>
                <a:latin typeface="Arial"/>
                <a:cs typeface="Arial"/>
              </a:rPr>
              <a:t>g</a:t>
            </a:r>
            <a:r>
              <a:rPr sz="2800" spc="-10" dirty="0">
                <a:solidFill>
                  <a:srgbClr val="3A6C29"/>
                </a:solidFill>
                <a:latin typeface="Arial"/>
                <a:cs typeface="Arial"/>
              </a:rPr>
              <a:t>oi</a:t>
            </a:r>
            <a:r>
              <a:rPr sz="2800" spc="-15" dirty="0">
                <a:solidFill>
                  <a:srgbClr val="3A6C29"/>
                </a:solidFill>
                <a:latin typeface="Arial"/>
                <a:cs typeface="Arial"/>
              </a:rPr>
              <a:t>n</a:t>
            </a:r>
            <a:r>
              <a:rPr sz="2800" spc="-20" dirty="0">
                <a:solidFill>
                  <a:srgbClr val="3A6C29"/>
                </a:solidFill>
                <a:latin typeface="Arial"/>
                <a:cs typeface="Arial"/>
              </a:rPr>
              <a:t>g</a:t>
            </a:r>
            <a:r>
              <a:rPr sz="2800" spc="15" dirty="0">
                <a:solidFill>
                  <a:srgbClr val="3A6C29"/>
                </a:solidFill>
                <a:latin typeface="Arial"/>
                <a:cs typeface="Arial"/>
              </a:rPr>
              <a:t> </a:t>
            </a:r>
            <a:r>
              <a:rPr sz="2800" spc="-20" dirty="0">
                <a:solidFill>
                  <a:srgbClr val="3A6C29"/>
                </a:solidFill>
                <a:latin typeface="Arial"/>
                <a:cs typeface="Arial"/>
              </a:rPr>
              <a:t>on</a:t>
            </a:r>
            <a:r>
              <a:rPr sz="2800" spc="5" dirty="0">
                <a:solidFill>
                  <a:srgbClr val="3A6C29"/>
                </a:solidFill>
                <a:latin typeface="Arial"/>
                <a:cs typeface="Arial"/>
              </a:rPr>
              <a:t> </a:t>
            </a:r>
            <a:r>
              <a:rPr sz="2800" spc="-15" dirty="0">
                <a:solidFill>
                  <a:srgbClr val="3A6C29"/>
                </a:solidFill>
                <a:latin typeface="Arial"/>
                <a:cs typeface="Arial"/>
              </a:rPr>
              <a:t>the</a:t>
            </a:r>
            <a:r>
              <a:rPr sz="2800" spc="-5" dirty="0">
                <a:solidFill>
                  <a:srgbClr val="3A6C29"/>
                </a:solidFill>
                <a:latin typeface="Arial"/>
                <a:cs typeface="Arial"/>
              </a:rPr>
              <a:t> </a:t>
            </a:r>
            <a:r>
              <a:rPr sz="2800" spc="-15" dirty="0">
                <a:solidFill>
                  <a:srgbClr val="3A6C29"/>
                </a:solidFill>
                <a:latin typeface="Arial"/>
                <a:cs typeface="Arial"/>
              </a:rPr>
              <a:t>on-</a:t>
            </a:r>
            <a:r>
              <a:rPr sz="2800" spc="-10" dirty="0">
                <a:solidFill>
                  <a:srgbClr val="3A6C29"/>
                </a:solidFill>
                <a:latin typeface="Arial"/>
                <a:cs typeface="Arial"/>
              </a:rPr>
              <a:t> li</a:t>
            </a:r>
            <a:r>
              <a:rPr sz="2800" spc="-15" dirty="0">
                <a:solidFill>
                  <a:srgbClr val="3A6C29"/>
                </a:solidFill>
                <a:latin typeface="Arial"/>
                <a:cs typeface="Arial"/>
              </a:rPr>
              <a:t>n</a:t>
            </a:r>
            <a:r>
              <a:rPr sz="2800" spc="-20" dirty="0">
                <a:solidFill>
                  <a:srgbClr val="3A6C29"/>
                </a:solidFill>
                <a:latin typeface="Arial"/>
                <a:cs typeface="Arial"/>
              </a:rPr>
              <a:t>e</a:t>
            </a:r>
            <a:r>
              <a:rPr sz="2800" spc="-5" dirty="0">
                <a:solidFill>
                  <a:srgbClr val="3A6C29"/>
                </a:solidFill>
                <a:latin typeface="Arial"/>
                <a:cs typeface="Arial"/>
              </a:rPr>
              <a:t> </a:t>
            </a:r>
            <a:r>
              <a:rPr sz="2800" spc="-10" dirty="0">
                <a:solidFill>
                  <a:srgbClr val="3A6C29"/>
                </a:solidFill>
                <a:latin typeface="Arial"/>
                <a:cs typeface="Arial"/>
              </a:rPr>
              <a:t>e</a:t>
            </a:r>
            <a:r>
              <a:rPr sz="2800" spc="-20" dirty="0">
                <a:solidFill>
                  <a:srgbClr val="3A6C29"/>
                </a:solidFill>
                <a:latin typeface="Arial"/>
                <a:cs typeface="Arial"/>
              </a:rPr>
              <a:t>n</a:t>
            </a:r>
            <a:r>
              <a:rPr sz="2800" spc="-5" dirty="0">
                <a:solidFill>
                  <a:srgbClr val="3A6C29"/>
                </a:solidFill>
                <a:latin typeface="Arial"/>
                <a:cs typeface="Arial"/>
              </a:rPr>
              <a:t>r</a:t>
            </a:r>
            <a:r>
              <a:rPr sz="2800" spc="-20" dirty="0">
                <a:solidFill>
                  <a:srgbClr val="3A6C29"/>
                </a:solidFill>
                <a:latin typeface="Arial"/>
                <a:cs typeface="Arial"/>
              </a:rPr>
              <a:t>o</a:t>
            </a:r>
            <a:r>
              <a:rPr sz="2800" spc="-5" dirty="0">
                <a:solidFill>
                  <a:srgbClr val="3A6C29"/>
                </a:solidFill>
                <a:latin typeface="Arial"/>
                <a:cs typeface="Arial"/>
              </a:rPr>
              <a:t>l</a:t>
            </a:r>
            <a:r>
              <a:rPr sz="2800" spc="-15" dirty="0">
                <a:solidFill>
                  <a:srgbClr val="3A6C29"/>
                </a:solidFill>
                <a:latin typeface="Arial"/>
                <a:cs typeface="Arial"/>
              </a:rPr>
              <a:t>lme</a:t>
            </a:r>
            <a:r>
              <a:rPr sz="2800" spc="-10" dirty="0">
                <a:solidFill>
                  <a:srgbClr val="3A6C29"/>
                </a:solidFill>
                <a:latin typeface="Arial"/>
                <a:cs typeface="Arial"/>
              </a:rPr>
              <a:t>nt</a:t>
            </a:r>
            <a:r>
              <a:rPr sz="2800" spc="10" dirty="0">
                <a:solidFill>
                  <a:srgbClr val="3A6C29"/>
                </a:solidFill>
                <a:latin typeface="Arial"/>
                <a:cs typeface="Arial"/>
              </a:rPr>
              <a:t> </a:t>
            </a:r>
            <a:r>
              <a:rPr sz="2800" spc="-15" dirty="0">
                <a:solidFill>
                  <a:srgbClr val="3A6C29"/>
                </a:solidFill>
                <a:latin typeface="Arial"/>
                <a:cs typeface="Arial"/>
              </a:rPr>
              <a:t>s</a:t>
            </a:r>
            <a:r>
              <a:rPr sz="2800" spc="-10" dirty="0">
                <a:solidFill>
                  <a:srgbClr val="3A6C29"/>
                </a:solidFill>
                <a:latin typeface="Arial"/>
                <a:cs typeface="Arial"/>
              </a:rPr>
              <a:t>y</a:t>
            </a:r>
            <a:r>
              <a:rPr sz="2800" spc="-15" dirty="0">
                <a:solidFill>
                  <a:srgbClr val="3A6C29"/>
                </a:solidFill>
                <a:latin typeface="Arial"/>
                <a:cs typeface="Arial"/>
              </a:rPr>
              <a:t>s</a:t>
            </a:r>
            <a:r>
              <a:rPr sz="2800" spc="-5" dirty="0">
                <a:solidFill>
                  <a:srgbClr val="3A6C29"/>
                </a:solidFill>
                <a:latin typeface="Arial"/>
                <a:cs typeface="Arial"/>
              </a:rPr>
              <a:t>t</a:t>
            </a:r>
            <a:r>
              <a:rPr sz="2800" spc="-20" dirty="0">
                <a:solidFill>
                  <a:srgbClr val="3A6C29"/>
                </a:solidFill>
                <a:latin typeface="Arial"/>
                <a:cs typeface="Arial"/>
              </a:rPr>
              <a:t>em,</a:t>
            </a:r>
            <a:r>
              <a:rPr sz="2800" spc="-5" dirty="0">
                <a:solidFill>
                  <a:srgbClr val="3A6C29"/>
                </a:solidFill>
                <a:latin typeface="Arial"/>
                <a:cs typeface="Arial"/>
              </a:rPr>
              <a:t> </a:t>
            </a:r>
            <a:r>
              <a:rPr sz="2800" spc="-15" dirty="0">
                <a:solidFill>
                  <a:srgbClr val="3A6C29"/>
                </a:solidFill>
                <a:latin typeface="Arial"/>
                <a:cs typeface="Arial"/>
              </a:rPr>
              <a:t>se</a:t>
            </a:r>
            <a:r>
              <a:rPr sz="2800" spc="-20" dirty="0">
                <a:solidFill>
                  <a:srgbClr val="3A6C29"/>
                </a:solidFill>
                <a:latin typeface="Arial"/>
                <a:cs typeface="Arial"/>
              </a:rPr>
              <a:t>e</a:t>
            </a:r>
            <a:r>
              <a:rPr sz="2800" spc="-5" dirty="0">
                <a:solidFill>
                  <a:srgbClr val="3A6C29"/>
                </a:solidFill>
                <a:latin typeface="Arial"/>
                <a:cs typeface="Arial"/>
              </a:rPr>
              <a:t>i</a:t>
            </a:r>
            <a:r>
              <a:rPr sz="2800" spc="-20" dirty="0">
                <a:solidFill>
                  <a:srgbClr val="3A6C29"/>
                </a:solidFill>
                <a:latin typeface="Arial"/>
                <a:cs typeface="Arial"/>
              </a:rPr>
              <a:t>ng</a:t>
            </a:r>
            <a:r>
              <a:rPr sz="2800" spc="5" dirty="0">
                <a:solidFill>
                  <a:srgbClr val="3A6C29"/>
                </a:solidFill>
                <a:latin typeface="Arial"/>
                <a:cs typeface="Arial"/>
              </a:rPr>
              <a:t> </a:t>
            </a:r>
            <a:r>
              <a:rPr sz="2800" spc="-20" dirty="0">
                <a:solidFill>
                  <a:srgbClr val="3A6C29"/>
                </a:solidFill>
                <a:latin typeface="Arial"/>
                <a:cs typeface="Arial"/>
              </a:rPr>
              <a:t>an</a:t>
            </a:r>
            <a:r>
              <a:rPr sz="2800" spc="10" dirty="0">
                <a:solidFill>
                  <a:srgbClr val="3A6C29"/>
                </a:solidFill>
                <a:latin typeface="Arial"/>
                <a:cs typeface="Arial"/>
              </a:rPr>
              <a:t> </a:t>
            </a:r>
            <a:r>
              <a:rPr sz="2800" spc="-20" dirty="0">
                <a:solidFill>
                  <a:srgbClr val="3A6C29"/>
                </a:solidFill>
                <a:latin typeface="Arial"/>
                <a:cs typeface="Arial"/>
              </a:rPr>
              <a:t>e</a:t>
            </a:r>
            <a:r>
              <a:rPr sz="2800" spc="-10" dirty="0">
                <a:solidFill>
                  <a:srgbClr val="3A6C29"/>
                </a:solidFill>
                <a:latin typeface="Arial"/>
                <a:cs typeface="Arial"/>
              </a:rPr>
              <a:t>nr</a:t>
            </a:r>
            <a:r>
              <a:rPr sz="2800" spc="-15" dirty="0">
                <a:solidFill>
                  <a:srgbClr val="3A6C29"/>
                </a:solidFill>
                <a:latin typeface="Arial"/>
                <a:cs typeface="Arial"/>
              </a:rPr>
              <a:t>o</a:t>
            </a:r>
            <a:r>
              <a:rPr sz="2800" spc="-10" dirty="0">
                <a:solidFill>
                  <a:srgbClr val="3A6C29"/>
                </a:solidFill>
                <a:latin typeface="Arial"/>
                <a:cs typeface="Arial"/>
              </a:rPr>
              <a:t>ll</a:t>
            </a:r>
            <a:r>
              <a:rPr sz="2800" spc="-15" dirty="0">
                <a:solidFill>
                  <a:srgbClr val="3A6C29"/>
                </a:solidFill>
                <a:latin typeface="Arial"/>
                <a:cs typeface="Arial"/>
              </a:rPr>
              <a:t>e</a:t>
            </a:r>
            <a:r>
              <a:rPr sz="2800" spc="-10" dirty="0">
                <a:solidFill>
                  <a:srgbClr val="3A6C29"/>
                </a:solidFill>
                <a:latin typeface="Arial"/>
                <a:cs typeface="Arial"/>
              </a:rPr>
              <a:t>r</a:t>
            </a:r>
            <a:r>
              <a:rPr sz="2800" spc="15" dirty="0">
                <a:solidFill>
                  <a:srgbClr val="3A6C29"/>
                </a:solidFill>
                <a:latin typeface="Arial"/>
                <a:cs typeface="Arial"/>
              </a:rPr>
              <a:t> </a:t>
            </a:r>
            <a:r>
              <a:rPr sz="2800" spc="-15" dirty="0">
                <a:solidFill>
                  <a:srgbClr val="3A6C29"/>
                </a:solidFill>
                <a:latin typeface="Arial"/>
                <a:cs typeface="Arial"/>
              </a:rPr>
              <a:t>or ca</a:t>
            </a:r>
            <a:r>
              <a:rPr sz="2800" spc="-10" dirty="0">
                <a:solidFill>
                  <a:srgbClr val="3A6C29"/>
                </a:solidFill>
                <a:latin typeface="Arial"/>
                <a:cs typeface="Arial"/>
              </a:rPr>
              <a:t>ll</a:t>
            </a:r>
            <a:r>
              <a:rPr sz="2800" spc="-5" dirty="0">
                <a:solidFill>
                  <a:srgbClr val="3A6C29"/>
                </a:solidFill>
                <a:latin typeface="Arial"/>
                <a:cs typeface="Arial"/>
              </a:rPr>
              <a:t>i</a:t>
            </a:r>
            <a:r>
              <a:rPr sz="2800" spc="-20" dirty="0">
                <a:solidFill>
                  <a:srgbClr val="3A6C29"/>
                </a:solidFill>
                <a:latin typeface="Arial"/>
                <a:cs typeface="Arial"/>
              </a:rPr>
              <a:t>ng</a:t>
            </a:r>
            <a:r>
              <a:rPr sz="2800" spc="5" dirty="0">
                <a:solidFill>
                  <a:srgbClr val="3A6C29"/>
                </a:solidFill>
                <a:latin typeface="Arial"/>
                <a:cs typeface="Arial"/>
              </a:rPr>
              <a: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s</a:t>
            </a:r>
            <a:r>
              <a:rPr sz="2800" spc="-20" dirty="0">
                <a:solidFill>
                  <a:srgbClr val="3A6C29"/>
                </a:solidFill>
                <a:latin typeface="Arial"/>
                <a:cs typeface="Arial"/>
              </a:rPr>
              <a:t>e</a:t>
            </a:r>
            <a:r>
              <a:rPr sz="2800" spc="-5" dirty="0">
                <a:solidFill>
                  <a:srgbClr val="3A6C29"/>
                </a:solidFill>
                <a:latin typeface="Arial"/>
                <a:cs typeface="Arial"/>
              </a:rPr>
              <a:t>r</a:t>
            </a:r>
            <a:r>
              <a:rPr sz="2800" spc="-15" dirty="0">
                <a:solidFill>
                  <a:srgbClr val="3A6C29"/>
                </a:solidFill>
                <a:latin typeface="Arial"/>
                <a:cs typeface="Arial"/>
              </a:rPr>
              <a:t>v</a:t>
            </a:r>
            <a:r>
              <a:rPr sz="2800" spc="-5" dirty="0">
                <a:solidFill>
                  <a:srgbClr val="3A6C29"/>
                </a:solidFill>
                <a:latin typeface="Arial"/>
                <a:cs typeface="Arial"/>
              </a:rPr>
              <a:t>i</a:t>
            </a:r>
            <a:r>
              <a:rPr sz="2800" spc="-15" dirty="0">
                <a:solidFill>
                  <a:srgbClr val="3A6C29"/>
                </a:solidFill>
                <a:latin typeface="Arial"/>
                <a:cs typeface="Arial"/>
              </a:rPr>
              <a:t>ce</a:t>
            </a:r>
            <a:r>
              <a:rPr sz="2800" spc="-5" dirty="0">
                <a:solidFill>
                  <a:srgbClr val="3A6C29"/>
                </a:solidFill>
                <a:latin typeface="Arial"/>
                <a:cs typeface="Arial"/>
              </a:rPr>
              <a:t> </a:t>
            </a:r>
            <a:r>
              <a:rPr sz="2800" spc="-15" dirty="0">
                <a:solidFill>
                  <a:srgbClr val="3A6C29"/>
                </a:solidFill>
                <a:latin typeface="Arial"/>
                <a:cs typeface="Arial"/>
              </a:rPr>
              <a:t>cent</a:t>
            </a:r>
            <a:r>
              <a:rPr sz="2800" spc="-10" dirty="0">
                <a:solidFill>
                  <a:srgbClr val="3A6C29"/>
                </a:solidFill>
                <a:latin typeface="Arial"/>
                <a:cs typeface="Arial"/>
              </a:rPr>
              <a:t>er</a:t>
            </a:r>
            <a:r>
              <a:rPr sz="2800" spc="-5" dirty="0">
                <a:solidFill>
                  <a:srgbClr val="3A6C29"/>
                </a:solidFill>
                <a:latin typeface="Arial"/>
                <a:cs typeface="Arial"/>
              </a:rPr>
              <a:t> </a:t>
            </a:r>
            <a:r>
              <a:rPr lang="en-US" sz="2800" spc="-5" dirty="0">
                <a:solidFill>
                  <a:srgbClr val="3A6C29"/>
                </a:solidFill>
                <a:latin typeface="Arial"/>
                <a:cs typeface="Arial"/>
              </a:rPr>
              <a:t>between Monday, October 14</a:t>
            </a:r>
            <a:r>
              <a:rPr lang="en-US" sz="2800" spc="-5" baseline="30000" dirty="0">
                <a:solidFill>
                  <a:srgbClr val="3A6C29"/>
                </a:solidFill>
                <a:latin typeface="Arial"/>
                <a:cs typeface="Arial"/>
              </a:rPr>
              <a:t>th</a:t>
            </a:r>
            <a:r>
              <a:rPr lang="en-US" sz="2800" spc="-5" dirty="0">
                <a:solidFill>
                  <a:srgbClr val="3A6C29"/>
                </a:solidFill>
                <a:latin typeface="Arial"/>
                <a:cs typeface="Arial"/>
              </a:rPr>
              <a:t> </a:t>
            </a:r>
            <a:r>
              <a:rPr lang="en-US" sz="2800" spc="-10" dirty="0">
                <a:solidFill>
                  <a:srgbClr val="3A6C29"/>
                </a:solidFill>
                <a:latin typeface="Arial"/>
                <a:cs typeface="Arial"/>
              </a:rPr>
              <a:t>and</a:t>
            </a:r>
            <a:r>
              <a:rPr sz="2800" spc="15" dirty="0">
                <a:solidFill>
                  <a:srgbClr val="3A6C29"/>
                </a:solidFill>
                <a:latin typeface="Arial"/>
                <a:cs typeface="Arial"/>
              </a:rPr>
              <a:t> </a:t>
            </a:r>
            <a:r>
              <a:rPr lang="en-US" sz="2800" spc="-20" dirty="0">
                <a:solidFill>
                  <a:srgbClr val="3A6C29"/>
                </a:solidFill>
                <a:latin typeface="Arial"/>
                <a:cs typeface="Arial"/>
              </a:rPr>
              <a:t>11:59pm on </a:t>
            </a:r>
            <a:r>
              <a:rPr sz="2800" spc="-15" dirty="0">
                <a:solidFill>
                  <a:srgbClr val="3A6C29"/>
                </a:solidFill>
                <a:latin typeface="Arial"/>
                <a:cs typeface="Arial"/>
              </a:rPr>
              <a:t>No</a:t>
            </a:r>
            <a:r>
              <a:rPr sz="2800" spc="-10" dirty="0">
                <a:solidFill>
                  <a:srgbClr val="3A6C29"/>
                </a:solidFill>
                <a:latin typeface="Arial"/>
                <a:cs typeface="Arial"/>
              </a:rPr>
              <a:t>v</a:t>
            </a:r>
            <a:r>
              <a:rPr sz="2800" spc="-20" dirty="0">
                <a:solidFill>
                  <a:srgbClr val="3A6C29"/>
                </a:solidFill>
                <a:latin typeface="Arial"/>
                <a:cs typeface="Arial"/>
              </a:rPr>
              <a:t>em</a:t>
            </a:r>
            <a:r>
              <a:rPr sz="2800" spc="-15" dirty="0">
                <a:solidFill>
                  <a:srgbClr val="3A6C29"/>
                </a:solidFill>
                <a:latin typeface="Arial"/>
                <a:cs typeface="Arial"/>
              </a:rPr>
              <a:t>ber</a:t>
            </a:r>
            <a:r>
              <a:rPr sz="2800" spc="30" dirty="0">
                <a:solidFill>
                  <a:srgbClr val="3A6C29"/>
                </a:solidFill>
                <a:latin typeface="Arial"/>
                <a:cs typeface="Arial"/>
              </a:rPr>
              <a:t> </a:t>
            </a:r>
            <a:r>
              <a:rPr sz="2800" spc="-5" dirty="0">
                <a:solidFill>
                  <a:srgbClr val="3A6C29"/>
                </a:solidFill>
                <a:latin typeface="Arial"/>
                <a:cs typeface="Arial"/>
              </a:rPr>
              <a:t>1</a:t>
            </a:r>
            <a:r>
              <a:rPr sz="2775" spc="7" baseline="30000" dirty="0">
                <a:solidFill>
                  <a:srgbClr val="3A6C29"/>
                </a:solidFill>
                <a:latin typeface="Arial"/>
                <a:cs typeface="Arial"/>
              </a:rPr>
              <a:t>s</a:t>
            </a:r>
            <a:r>
              <a:rPr sz="2775" spc="0" baseline="30000" dirty="0">
                <a:solidFill>
                  <a:srgbClr val="3A6C29"/>
                </a:solidFill>
                <a:latin typeface="Arial"/>
                <a:cs typeface="Arial"/>
              </a:rPr>
              <a:t>t</a:t>
            </a:r>
            <a:r>
              <a:rPr lang="en-US" sz="2800" spc="-10" baseline="25525" dirty="0">
                <a:solidFill>
                  <a:srgbClr val="3A6C29"/>
                </a:solidFill>
                <a:latin typeface="Arial"/>
                <a:cs typeface="Arial"/>
              </a:rPr>
              <a:t>  </a:t>
            </a:r>
            <a:r>
              <a:rPr sz="2800" b="1" spc="-25" dirty="0">
                <a:solidFill>
                  <a:srgbClr val="3A6C29"/>
                </a:solidFill>
                <a:latin typeface="Arial"/>
                <a:cs typeface="Arial"/>
              </a:rPr>
              <a:t>NO </a:t>
            </a:r>
            <a:r>
              <a:rPr sz="2800" b="1" spc="-20" dirty="0">
                <a:solidFill>
                  <a:srgbClr val="3A6C29"/>
                </a:solidFill>
                <a:latin typeface="Arial"/>
                <a:cs typeface="Arial"/>
              </a:rPr>
              <a:t>E</a:t>
            </a:r>
            <a:r>
              <a:rPr sz="2800" b="1" spc="-35" dirty="0">
                <a:solidFill>
                  <a:srgbClr val="3A6C29"/>
                </a:solidFill>
                <a:latin typeface="Arial"/>
                <a:cs typeface="Arial"/>
              </a:rPr>
              <a:t>X</a:t>
            </a:r>
            <a:r>
              <a:rPr sz="2800" b="1" spc="-20" dirty="0">
                <a:solidFill>
                  <a:srgbClr val="3A6C29"/>
                </a:solidFill>
                <a:latin typeface="Arial"/>
                <a:cs typeface="Arial"/>
              </a:rPr>
              <a:t>CE</a:t>
            </a:r>
            <a:r>
              <a:rPr sz="2800" b="1" spc="-35" dirty="0">
                <a:solidFill>
                  <a:srgbClr val="3A6C29"/>
                </a:solidFill>
                <a:latin typeface="Arial"/>
                <a:cs typeface="Arial"/>
              </a:rPr>
              <a:t>P</a:t>
            </a:r>
            <a:r>
              <a:rPr sz="2800" b="1" spc="-20" dirty="0">
                <a:solidFill>
                  <a:srgbClr val="3A6C29"/>
                </a:solidFill>
                <a:latin typeface="Arial"/>
                <a:cs typeface="Arial"/>
              </a:rPr>
              <a:t>TION</a:t>
            </a:r>
            <a:r>
              <a:rPr sz="2800" b="1" spc="-35" dirty="0">
                <a:solidFill>
                  <a:srgbClr val="3A6C29"/>
                </a:solidFill>
                <a:latin typeface="Arial"/>
                <a:cs typeface="Arial"/>
              </a:rPr>
              <a:t>S</a:t>
            </a:r>
            <a:r>
              <a:rPr sz="2800" spc="-10" dirty="0">
                <a:solidFill>
                  <a:srgbClr val="3A6C29"/>
                </a:solidFill>
                <a:latin typeface="Arial"/>
                <a:cs typeface="Arial"/>
              </a:rPr>
              <a:t>!!</a:t>
            </a:r>
            <a:endParaRPr sz="2800" dirty="0">
              <a:latin typeface="Arial"/>
              <a:cs typeface="Arial"/>
            </a:endParaRPr>
          </a:p>
          <a:p>
            <a:pPr>
              <a:lnSpc>
                <a:spcPts val="650"/>
              </a:lnSpc>
              <a:spcBef>
                <a:spcPts val="0"/>
              </a:spcBef>
            </a:pPr>
            <a:endParaRPr sz="650" dirty="0"/>
          </a:p>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Che</a:t>
            </a:r>
            <a:r>
              <a:rPr sz="2800" spc="-10" dirty="0">
                <a:solidFill>
                  <a:srgbClr val="3A6C29"/>
                </a:solidFill>
                <a:latin typeface="Arial"/>
                <a:cs typeface="Arial"/>
              </a:rPr>
              <a:t>c</a:t>
            </a:r>
            <a:r>
              <a:rPr sz="2800" spc="-15" dirty="0">
                <a:solidFill>
                  <a:srgbClr val="3A6C29"/>
                </a:solidFill>
                <a:latin typeface="Arial"/>
                <a:cs typeface="Arial"/>
              </a:rPr>
              <a:t>k</a:t>
            </a:r>
            <a:r>
              <a:rPr sz="2800" spc="10" dirty="0">
                <a:solidFill>
                  <a:srgbClr val="3A6C29"/>
                </a:solidFill>
                <a:latin typeface="Arial"/>
                <a:cs typeface="Arial"/>
              </a:rPr>
              <a:t> </a:t>
            </a:r>
            <a:r>
              <a:rPr sz="2800" spc="-15" dirty="0">
                <a:solidFill>
                  <a:srgbClr val="3A6C29"/>
                </a:solidFill>
                <a:latin typeface="Arial"/>
                <a:cs typeface="Arial"/>
              </a:rPr>
              <a:t>your</a:t>
            </a:r>
            <a:r>
              <a:rPr lang="en-US" sz="2800" spc="-15" dirty="0">
                <a:solidFill>
                  <a:srgbClr val="3A6C29"/>
                </a:solidFill>
                <a:latin typeface="Arial"/>
                <a:cs typeface="Arial"/>
              </a:rPr>
              <a:t> January</a:t>
            </a:r>
            <a:r>
              <a:rPr sz="2800" spc="-15" dirty="0">
                <a:solidFill>
                  <a:srgbClr val="3A6C29"/>
                </a:solidFill>
                <a:latin typeface="Arial"/>
                <a:cs typeface="Arial"/>
              </a:rPr>
              <a:t> </a:t>
            </a:r>
            <a:r>
              <a:rPr sz="2800" spc="-20" dirty="0">
                <a:solidFill>
                  <a:srgbClr val="3A6C29"/>
                </a:solidFill>
                <a:latin typeface="Arial"/>
                <a:cs typeface="Arial"/>
              </a:rPr>
              <a:t>pa</a:t>
            </a:r>
            <a:r>
              <a:rPr sz="2800" spc="-5" dirty="0">
                <a:solidFill>
                  <a:srgbClr val="3A6C29"/>
                </a:solidFill>
                <a:latin typeface="Arial"/>
                <a:cs typeface="Arial"/>
              </a:rPr>
              <a:t>y</a:t>
            </a:r>
            <a:r>
              <a:rPr sz="2800" spc="-15" dirty="0">
                <a:solidFill>
                  <a:srgbClr val="3A6C29"/>
                </a:solidFill>
                <a:latin typeface="Arial"/>
                <a:cs typeface="Arial"/>
              </a:rPr>
              <a:t>ro</a:t>
            </a:r>
            <a:r>
              <a:rPr sz="2800" spc="-5" dirty="0">
                <a:solidFill>
                  <a:srgbClr val="3A6C29"/>
                </a:solidFill>
                <a:latin typeface="Arial"/>
                <a:cs typeface="Arial"/>
              </a:rPr>
              <a:t>l</a:t>
            </a:r>
            <a:r>
              <a:rPr sz="2800" spc="-10" dirty="0">
                <a:solidFill>
                  <a:srgbClr val="3A6C29"/>
                </a:solidFill>
                <a:latin typeface="Arial"/>
                <a:cs typeface="Arial"/>
              </a:rPr>
              <a:t>l</a:t>
            </a:r>
            <a:r>
              <a:rPr sz="2800" spc="10" dirty="0">
                <a:solidFill>
                  <a:srgbClr val="3A6C29"/>
                </a:solidFill>
                <a:latin typeface="Arial"/>
                <a:cs typeface="Arial"/>
              </a:rPr>
              <a:t> </a:t>
            </a:r>
            <a:r>
              <a:rPr sz="2800" spc="-20" dirty="0">
                <a:solidFill>
                  <a:srgbClr val="3A6C29"/>
                </a:solidFill>
                <a:latin typeface="Arial"/>
                <a:cs typeface="Arial"/>
              </a:rPr>
              <a:t>de</a:t>
            </a:r>
            <a:r>
              <a:rPr sz="2800" spc="-15" dirty="0">
                <a:solidFill>
                  <a:srgbClr val="3A6C29"/>
                </a:solidFill>
                <a:latin typeface="Arial"/>
                <a:cs typeface="Arial"/>
              </a:rPr>
              <a:t>d</a:t>
            </a:r>
            <a:r>
              <a:rPr sz="2800" spc="-20" dirty="0">
                <a:solidFill>
                  <a:srgbClr val="3A6C29"/>
                </a:solidFill>
                <a:latin typeface="Arial"/>
                <a:cs typeface="Arial"/>
              </a:rPr>
              <a:t>u</a:t>
            </a:r>
            <a:r>
              <a:rPr sz="2800" spc="-10" dirty="0">
                <a:solidFill>
                  <a:srgbClr val="3A6C29"/>
                </a:solidFill>
                <a:latin typeface="Arial"/>
                <a:cs typeface="Arial"/>
              </a:rPr>
              <a:t>cti</a:t>
            </a:r>
            <a:r>
              <a:rPr sz="2800" spc="-15" dirty="0">
                <a:solidFill>
                  <a:srgbClr val="3A6C29"/>
                </a:solidFill>
                <a:latin typeface="Arial"/>
                <a:cs typeface="Arial"/>
              </a:rPr>
              <a:t>o</a:t>
            </a:r>
            <a:r>
              <a:rPr sz="2800" spc="-10" dirty="0">
                <a:solidFill>
                  <a:srgbClr val="3A6C29"/>
                </a:solidFill>
                <a:latin typeface="Arial"/>
                <a:cs typeface="Arial"/>
              </a:rPr>
              <a:t>n</a:t>
            </a:r>
            <a:r>
              <a:rPr sz="2800" spc="-15" dirty="0">
                <a:solidFill>
                  <a:srgbClr val="3A6C29"/>
                </a:solidFill>
                <a:latin typeface="Arial"/>
                <a:cs typeface="Arial"/>
              </a:rPr>
              <a:t>s</a:t>
            </a:r>
            <a:endParaRPr sz="28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3D61F5-A0EC-4703-BF6D-AC19639DD95D}"/>
              </a:ext>
            </a:extLst>
          </p:cNvPr>
          <p:cNvSpPr>
            <a:spLocks noGrp="1"/>
          </p:cNvSpPr>
          <p:nvPr>
            <p:ph type="title"/>
          </p:nvPr>
        </p:nvSpPr>
        <p:spPr/>
        <p:txBody>
          <a:bodyPr/>
          <a:lstStyle/>
          <a:p>
            <a:r>
              <a:rPr lang="en-US" dirty="0">
                <a:solidFill>
                  <a:srgbClr val="46702B"/>
                </a:solidFill>
              </a:rPr>
              <a:t>Anthem Enhanced Benefits</a:t>
            </a:r>
          </a:p>
        </p:txBody>
      </p:sp>
      <p:sp>
        <p:nvSpPr>
          <p:cNvPr id="3" name="Text Placeholder 2">
            <a:extLst>
              <a:ext uri="{FF2B5EF4-FFF2-40B4-BE49-F238E27FC236}">
                <a16:creationId xmlns="" xmlns:a16="http://schemas.microsoft.com/office/drawing/2014/main" id="{EC7F3ABB-4D61-4890-92C4-0C2CF668BE57}"/>
              </a:ext>
            </a:extLst>
          </p:cNvPr>
          <p:cNvSpPr>
            <a:spLocks noGrp="1"/>
          </p:cNvSpPr>
          <p:nvPr>
            <p:ph type="body" idx="1"/>
          </p:nvPr>
        </p:nvSpPr>
        <p:spPr>
          <a:xfrm>
            <a:off x="438403" y="1295400"/>
            <a:ext cx="9181592" cy="5410200"/>
          </a:xfrm>
        </p:spPr>
        <p:txBody>
          <a:bodyPr/>
          <a:lstStyle/>
          <a:p>
            <a:r>
              <a:rPr lang="en-US" dirty="0">
                <a:solidFill>
                  <a:srgbClr val="46702B"/>
                </a:solidFill>
              </a:rPr>
              <a:t>Anthem will now offer to cover Applied Behavioral Analysis (ABA) treatment for autism, without benefit limits, but with precertification/clinical review provided. </a:t>
            </a:r>
          </a:p>
          <a:p>
            <a:pPr marL="0" indent="0">
              <a:buNone/>
            </a:pPr>
            <a:endParaRPr lang="en-US" dirty="0">
              <a:solidFill>
                <a:srgbClr val="46702B"/>
              </a:solidFill>
            </a:endParaRPr>
          </a:p>
          <a:p>
            <a:r>
              <a:rPr lang="en-US" dirty="0">
                <a:solidFill>
                  <a:srgbClr val="46702B"/>
                </a:solidFill>
              </a:rPr>
              <a:t>Hospice benefits are being expanded to members with life expectancy of up to 12 months and allowing members to take advantage of hospice support services, even while undergoing disease modifying treatments. The expanded hospice benefit helps ensure appropriate members can access services and support from hospice professionals without first having to make difficult decisions to end disease-modifying treatments.</a:t>
            </a:r>
          </a:p>
        </p:txBody>
      </p:sp>
    </p:spTree>
    <p:extLst>
      <p:ext uri="{BB962C8B-B14F-4D97-AF65-F5344CB8AC3E}">
        <p14:creationId xmlns:p14="http://schemas.microsoft.com/office/powerpoint/2010/main" val="149848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Telehealth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17</a:t>
            </a:r>
            <a:endParaRPr sz="900">
              <a:latin typeface="Arial"/>
              <a:cs typeface="Arial"/>
            </a:endParaRPr>
          </a:p>
        </p:txBody>
      </p:sp>
      <p:sp>
        <p:nvSpPr>
          <p:cNvPr id="3" name="object 3"/>
          <p:cNvSpPr txBox="1"/>
          <p:nvPr/>
        </p:nvSpPr>
        <p:spPr>
          <a:xfrm>
            <a:off x="968755" y="1462338"/>
            <a:ext cx="7815580" cy="4766945"/>
          </a:xfrm>
          <a:prstGeom prst="rect">
            <a:avLst/>
          </a:prstGeom>
        </p:spPr>
        <p:txBody>
          <a:bodyPr vert="horz" wrap="square" lIns="0" tIns="0" rIns="0" bIns="0" rtlCol="0">
            <a:noAutofit/>
          </a:bodyPr>
          <a:lstStyle/>
          <a:p>
            <a:pPr marL="12700" marR="149860">
              <a:lnSpc>
                <a:spcPct val="99600"/>
              </a:lnSpc>
              <a:tabLst>
                <a:tab pos="2196465" algn="l"/>
                <a:tab pos="2418715" algn="l"/>
              </a:tabLst>
            </a:pPr>
            <a:r>
              <a:rPr sz="2600" spc="5" dirty="0">
                <a:solidFill>
                  <a:srgbClr val="4F9237"/>
                </a:solidFill>
                <a:latin typeface="Arial"/>
                <a:cs typeface="Arial"/>
              </a:rPr>
              <a:t>•</a:t>
            </a:r>
            <a:r>
              <a:rPr sz="2400" b="1" u="heavy" spc="5" dirty="0">
                <a:solidFill>
                  <a:srgbClr val="3A6C29"/>
                </a:solidFill>
                <a:latin typeface="Arial"/>
                <a:cs typeface="Arial"/>
              </a:rPr>
              <a:t>Teladoc</a:t>
            </a:r>
            <a:r>
              <a:rPr sz="2400" b="1" spc="-15" dirty="0">
                <a:solidFill>
                  <a:srgbClr val="3A6C29"/>
                </a:solidFill>
                <a:latin typeface="Arial"/>
                <a:cs typeface="Arial"/>
              </a:rPr>
              <a:t> </a:t>
            </a:r>
            <a:r>
              <a:rPr sz="2400" spc="0" dirty="0">
                <a:solidFill>
                  <a:srgbClr val="3A6C29"/>
                </a:solidFill>
                <a:latin typeface="Arial"/>
                <a:cs typeface="Arial"/>
              </a:rPr>
              <a:t>-</a:t>
            </a:r>
            <a:r>
              <a:rPr sz="2400" spc="-5" dirty="0">
                <a:solidFill>
                  <a:srgbClr val="3A6C29"/>
                </a:solidFill>
                <a:latin typeface="Arial"/>
                <a:cs typeface="Arial"/>
              </a:rPr>
              <a:t> </a:t>
            </a:r>
            <a:r>
              <a:rPr sz="2400" spc="0" dirty="0">
                <a:solidFill>
                  <a:srgbClr val="3A6C29"/>
                </a:solidFill>
                <a:latin typeface="Arial"/>
                <a:cs typeface="Arial"/>
              </a:rPr>
              <a:t>24/7 access to</a:t>
            </a:r>
            <a:r>
              <a:rPr sz="2400" spc="-10" dirty="0">
                <a:solidFill>
                  <a:srgbClr val="3A6C29"/>
                </a:solidFill>
                <a:latin typeface="Arial"/>
                <a:cs typeface="Arial"/>
              </a:rPr>
              <a:t> </a:t>
            </a:r>
            <a:r>
              <a:rPr sz="2400" spc="0" dirty="0">
                <a:solidFill>
                  <a:srgbClr val="3A6C29"/>
                </a:solidFill>
                <a:latin typeface="Arial"/>
                <a:cs typeface="Arial"/>
              </a:rPr>
              <a:t>phys</a:t>
            </a:r>
            <a:r>
              <a:rPr sz="2400" spc="-10" dirty="0">
                <a:solidFill>
                  <a:srgbClr val="3A6C29"/>
                </a:solidFill>
                <a:latin typeface="Arial"/>
                <a:cs typeface="Arial"/>
              </a:rPr>
              <a:t>i</a:t>
            </a:r>
            <a:r>
              <a:rPr sz="2400" spc="0" dirty="0">
                <a:solidFill>
                  <a:srgbClr val="3A6C29"/>
                </a:solidFill>
                <a:latin typeface="Arial"/>
                <a:cs typeface="Arial"/>
              </a:rPr>
              <a:t>ci</a:t>
            </a:r>
            <a:r>
              <a:rPr sz="2400" spc="-10" dirty="0">
                <a:solidFill>
                  <a:srgbClr val="3A6C29"/>
                </a:solidFill>
                <a:latin typeface="Arial"/>
                <a:cs typeface="Arial"/>
              </a:rPr>
              <a:t>a</a:t>
            </a:r>
            <a:r>
              <a:rPr sz="2400" spc="0" dirty="0">
                <a:solidFill>
                  <a:srgbClr val="3A6C29"/>
                </a:solidFill>
                <a:latin typeface="Arial"/>
                <a:cs typeface="Arial"/>
              </a:rPr>
              <a:t>ns</a:t>
            </a:r>
            <a:r>
              <a:rPr sz="2400" spc="35" dirty="0">
                <a:solidFill>
                  <a:srgbClr val="3A6C29"/>
                </a:solidFill>
                <a:latin typeface="Arial"/>
                <a:cs typeface="Arial"/>
              </a:rPr>
              <a:t> </a:t>
            </a:r>
            <a:r>
              <a:rPr sz="2400" spc="0" dirty="0">
                <a:solidFill>
                  <a:srgbClr val="3A6C29"/>
                </a:solidFill>
                <a:latin typeface="Arial"/>
                <a:cs typeface="Arial"/>
              </a:rPr>
              <a:t>at</a:t>
            </a:r>
            <a:r>
              <a:rPr sz="2400" spc="5" dirty="0">
                <a:solidFill>
                  <a:srgbClr val="3A6C29"/>
                </a:solidFill>
                <a:latin typeface="Arial"/>
                <a:cs typeface="Arial"/>
              </a:rPr>
              <a:t> </a:t>
            </a:r>
            <a:r>
              <a:rPr sz="2400" b="1" spc="0" dirty="0">
                <a:solidFill>
                  <a:srgbClr val="3A6C29"/>
                </a:solidFill>
                <a:latin typeface="Arial"/>
                <a:cs typeface="Arial"/>
              </a:rPr>
              <a:t>NO</a:t>
            </a:r>
            <a:r>
              <a:rPr sz="2400" b="1" spc="-10" dirty="0">
                <a:solidFill>
                  <a:srgbClr val="3A6C29"/>
                </a:solidFill>
                <a:latin typeface="Arial"/>
                <a:cs typeface="Arial"/>
              </a:rPr>
              <a:t> </a:t>
            </a:r>
            <a:r>
              <a:rPr sz="2400" b="1" spc="0" dirty="0">
                <a:solidFill>
                  <a:srgbClr val="3A6C29"/>
                </a:solidFill>
                <a:latin typeface="Arial"/>
                <a:cs typeface="Arial"/>
              </a:rPr>
              <a:t>COST</a:t>
            </a:r>
            <a:r>
              <a:rPr sz="2400" b="1" spc="-15" dirty="0">
                <a:solidFill>
                  <a:srgbClr val="3A6C29"/>
                </a:solidFill>
                <a:latin typeface="Arial"/>
                <a:cs typeface="Arial"/>
              </a:rPr>
              <a:t> </a:t>
            </a:r>
            <a:r>
              <a:rPr sz="2400" spc="0" dirty="0">
                <a:solidFill>
                  <a:srgbClr val="3A6C29"/>
                </a:solidFill>
                <a:latin typeface="Arial"/>
                <a:cs typeface="Arial"/>
              </a:rPr>
              <a:t>for </a:t>
            </a:r>
            <a:r>
              <a:rPr sz="2400" spc="-10" dirty="0">
                <a:solidFill>
                  <a:srgbClr val="3A6C29"/>
                </a:solidFill>
                <a:latin typeface="Arial"/>
                <a:cs typeface="Arial"/>
              </a:rPr>
              <a:t>a</a:t>
            </a:r>
            <a:r>
              <a:rPr sz="2400" spc="0" dirty="0">
                <a:solidFill>
                  <a:srgbClr val="3A6C29"/>
                </a:solidFill>
                <a:latin typeface="Arial"/>
                <a:cs typeface="Arial"/>
              </a:rPr>
              <a:t>ll fami</a:t>
            </a:r>
            <a:r>
              <a:rPr sz="2400" spc="-10" dirty="0">
                <a:solidFill>
                  <a:srgbClr val="3A6C29"/>
                </a:solidFill>
                <a:latin typeface="Arial"/>
                <a:cs typeface="Arial"/>
              </a:rPr>
              <a:t>l</a:t>
            </a:r>
            <a:r>
              <a:rPr sz="2400" spc="0" dirty="0">
                <a:solidFill>
                  <a:srgbClr val="3A6C29"/>
                </a:solidFill>
                <a:latin typeface="Arial"/>
                <a:cs typeface="Arial"/>
              </a:rPr>
              <a:t>y members.	C</a:t>
            </a:r>
            <a:r>
              <a:rPr sz="2400" spc="-10" dirty="0">
                <a:solidFill>
                  <a:srgbClr val="3A6C29"/>
                </a:solidFill>
                <a:latin typeface="Arial"/>
                <a:cs typeface="Arial"/>
              </a:rPr>
              <a:t>o</a:t>
            </a:r>
            <a:r>
              <a:rPr sz="2400" spc="0" dirty="0">
                <a:solidFill>
                  <a:srgbClr val="3A6C29"/>
                </a:solidFill>
                <a:latin typeface="Arial"/>
                <a:cs typeface="Arial"/>
              </a:rPr>
              <a:t>mmon C</a:t>
            </a:r>
            <a:r>
              <a:rPr sz="2400" spc="-10" dirty="0">
                <a:solidFill>
                  <a:srgbClr val="3A6C29"/>
                </a:solidFill>
                <a:latin typeface="Arial"/>
                <a:cs typeface="Arial"/>
              </a:rPr>
              <a:t>o</a:t>
            </a:r>
            <a:r>
              <a:rPr sz="2400" spc="0" dirty="0">
                <a:solidFill>
                  <a:srgbClr val="3A6C29"/>
                </a:solidFill>
                <a:latin typeface="Arial"/>
                <a:cs typeface="Arial"/>
              </a:rPr>
              <a:t>n</a:t>
            </a:r>
            <a:r>
              <a:rPr sz="2400" spc="-10" dirty="0">
                <a:solidFill>
                  <a:srgbClr val="3A6C29"/>
                </a:solidFill>
                <a:latin typeface="Arial"/>
                <a:cs typeface="Arial"/>
              </a:rPr>
              <a:t>d</a:t>
            </a:r>
            <a:r>
              <a:rPr sz="2400" spc="0" dirty="0">
                <a:solidFill>
                  <a:srgbClr val="3A6C29"/>
                </a:solidFill>
                <a:latin typeface="Arial"/>
                <a:cs typeface="Arial"/>
              </a:rPr>
              <a:t>iti</a:t>
            </a:r>
            <a:r>
              <a:rPr sz="2400" spc="-10" dirty="0">
                <a:solidFill>
                  <a:srgbClr val="3A6C29"/>
                </a:solidFill>
                <a:latin typeface="Arial"/>
                <a:cs typeface="Arial"/>
              </a:rPr>
              <a:t>o</a:t>
            </a:r>
            <a:r>
              <a:rPr sz="2400" spc="0" dirty="0">
                <a:solidFill>
                  <a:srgbClr val="3A6C29"/>
                </a:solidFill>
                <a:latin typeface="Arial"/>
                <a:cs typeface="Arial"/>
              </a:rPr>
              <a:t>ns</a:t>
            </a:r>
            <a:r>
              <a:rPr sz="2400" spc="30" dirty="0">
                <a:solidFill>
                  <a:srgbClr val="3A6C29"/>
                </a:solidFill>
                <a:latin typeface="Arial"/>
                <a:cs typeface="Arial"/>
              </a:rPr>
              <a:t> </a:t>
            </a:r>
            <a:r>
              <a:rPr sz="2400" spc="0" dirty="0">
                <a:solidFill>
                  <a:srgbClr val="3A6C29"/>
                </a:solidFill>
                <a:latin typeface="Arial"/>
                <a:cs typeface="Arial"/>
              </a:rPr>
              <a:t>i</a:t>
            </a:r>
            <a:r>
              <a:rPr sz="2400" spc="-10" dirty="0">
                <a:solidFill>
                  <a:srgbClr val="3A6C29"/>
                </a:solidFill>
                <a:latin typeface="Arial"/>
                <a:cs typeface="Arial"/>
              </a:rPr>
              <a:t>n</a:t>
            </a:r>
            <a:r>
              <a:rPr sz="2400" spc="0" dirty="0">
                <a:solidFill>
                  <a:srgbClr val="3A6C29"/>
                </a:solidFill>
                <a:latin typeface="Arial"/>
                <a:cs typeface="Arial"/>
              </a:rPr>
              <a:t>cl</a:t>
            </a:r>
            <a:r>
              <a:rPr sz="2400" spc="-10" dirty="0">
                <a:solidFill>
                  <a:srgbClr val="3A6C29"/>
                </a:solidFill>
                <a:latin typeface="Arial"/>
                <a:cs typeface="Arial"/>
              </a:rPr>
              <a:t>u</a:t>
            </a:r>
            <a:r>
              <a:rPr sz="2400" spc="0" dirty="0">
                <a:solidFill>
                  <a:srgbClr val="3A6C29"/>
                </a:solidFill>
                <a:latin typeface="Arial"/>
                <a:cs typeface="Arial"/>
              </a:rPr>
              <a:t>de</a:t>
            </a:r>
            <a:r>
              <a:rPr sz="2400" spc="35" dirty="0">
                <a:solidFill>
                  <a:srgbClr val="3A6C29"/>
                </a:solidFill>
                <a:latin typeface="Arial"/>
                <a:cs typeface="Arial"/>
              </a:rPr>
              <a:t> </a:t>
            </a:r>
            <a:r>
              <a:rPr sz="2400" spc="0" dirty="0">
                <a:solidFill>
                  <a:srgbClr val="3A6C29"/>
                </a:solidFill>
                <a:latin typeface="Arial"/>
                <a:cs typeface="Arial"/>
              </a:rPr>
              <a:t>–</a:t>
            </a:r>
            <a:r>
              <a:rPr sz="2400" spc="-15" dirty="0">
                <a:solidFill>
                  <a:srgbClr val="3A6C29"/>
                </a:solidFill>
                <a:latin typeface="Arial"/>
                <a:cs typeface="Arial"/>
              </a:rPr>
              <a:t> </a:t>
            </a:r>
            <a:r>
              <a:rPr sz="2400" spc="0" dirty="0">
                <a:solidFill>
                  <a:srgbClr val="3A6C29"/>
                </a:solidFill>
                <a:latin typeface="Arial"/>
                <a:cs typeface="Arial"/>
              </a:rPr>
              <a:t>C</a:t>
            </a:r>
            <a:r>
              <a:rPr sz="2400" spc="-10" dirty="0">
                <a:solidFill>
                  <a:srgbClr val="3A6C29"/>
                </a:solidFill>
                <a:latin typeface="Arial"/>
                <a:cs typeface="Arial"/>
              </a:rPr>
              <a:t>o</a:t>
            </a:r>
            <a:r>
              <a:rPr sz="2400" spc="0" dirty="0">
                <a:solidFill>
                  <a:srgbClr val="3A6C29"/>
                </a:solidFill>
                <a:latin typeface="Arial"/>
                <a:cs typeface="Arial"/>
              </a:rPr>
              <a:t>l</a:t>
            </a:r>
            <a:r>
              <a:rPr sz="2400" spc="-10" dirty="0">
                <a:solidFill>
                  <a:srgbClr val="3A6C29"/>
                </a:solidFill>
                <a:latin typeface="Arial"/>
                <a:cs typeface="Arial"/>
              </a:rPr>
              <a:t>d</a:t>
            </a:r>
            <a:r>
              <a:rPr sz="2400" spc="0" dirty="0">
                <a:solidFill>
                  <a:srgbClr val="3A6C29"/>
                </a:solidFill>
                <a:latin typeface="Arial"/>
                <a:cs typeface="Arial"/>
              </a:rPr>
              <a:t>, F</a:t>
            </a:r>
            <a:r>
              <a:rPr sz="2400" spc="-10" dirty="0">
                <a:solidFill>
                  <a:srgbClr val="3A6C29"/>
                </a:solidFill>
                <a:latin typeface="Arial"/>
                <a:cs typeface="Arial"/>
              </a:rPr>
              <a:t>l</a:t>
            </a:r>
            <a:r>
              <a:rPr sz="2400" spc="0" dirty="0">
                <a:solidFill>
                  <a:srgbClr val="3A6C29"/>
                </a:solidFill>
                <a:latin typeface="Arial"/>
                <a:cs typeface="Arial"/>
              </a:rPr>
              <a:t>u, Bronch</a:t>
            </a:r>
            <a:r>
              <a:rPr sz="2400" spc="-15" dirty="0">
                <a:solidFill>
                  <a:srgbClr val="3A6C29"/>
                </a:solidFill>
                <a:latin typeface="Arial"/>
                <a:cs typeface="Arial"/>
              </a:rPr>
              <a:t>i</a:t>
            </a:r>
            <a:r>
              <a:rPr sz="2400" spc="0" dirty="0">
                <a:solidFill>
                  <a:srgbClr val="3A6C29"/>
                </a:solidFill>
                <a:latin typeface="Arial"/>
                <a:cs typeface="Arial"/>
              </a:rPr>
              <a:t>tis,	</a:t>
            </a:r>
            <a:r>
              <a:rPr sz="2400" spc="-10" dirty="0">
                <a:solidFill>
                  <a:srgbClr val="3A6C29"/>
                </a:solidFill>
                <a:latin typeface="Arial"/>
                <a:cs typeface="Arial"/>
              </a:rPr>
              <a:t>a</a:t>
            </a:r>
            <a:r>
              <a:rPr sz="2400" spc="0" dirty="0">
                <a:solidFill>
                  <a:srgbClr val="3A6C29"/>
                </a:solidFill>
                <a:latin typeface="Arial"/>
                <a:cs typeface="Arial"/>
              </a:rPr>
              <a:t>l</a:t>
            </a:r>
            <a:r>
              <a:rPr sz="2400" spc="-10" dirty="0">
                <a:solidFill>
                  <a:srgbClr val="3A6C29"/>
                </a:solidFill>
                <a:latin typeface="Arial"/>
                <a:cs typeface="Arial"/>
              </a:rPr>
              <a:t>l</a:t>
            </a:r>
            <a:r>
              <a:rPr sz="2400" spc="0" dirty="0">
                <a:solidFill>
                  <a:srgbClr val="3A6C29"/>
                </a:solidFill>
                <a:latin typeface="Arial"/>
                <a:cs typeface="Arial"/>
              </a:rPr>
              <a:t>ergi</a:t>
            </a:r>
            <a:r>
              <a:rPr sz="2400" spc="-10" dirty="0">
                <a:solidFill>
                  <a:srgbClr val="3A6C29"/>
                </a:solidFill>
                <a:latin typeface="Arial"/>
                <a:cs typeface="Arial"/>
              </a:rPr>
              <a:t>e</a:t>
            </a:r>
            <a:r>
              <a:rPr sz="2400" spc="0" dirty="0">
                <a:solidFill>
                  <a:srgbClr val="3A6C29"/>
                </a:solidFill>
                <a:latin typeface="Arial"/>
                <a:cs typeface="Arial"/>
              </a:rPr>
              <a:t>s,</a:t>
            </a:r>
            <a:r>
              <a:rPr sz="2400" spc="40" dirty="0">
                <a:solidFill>
                  <a:srgbClr val="3A6C29"/>
                </a:solidFill>
                <a:latin typeface="Arial"/>
                <a:cs typeface="Arial"/>
              </a:rPr>
              <a:t> </a:t>
            </a:r>
            <a:r>
              <a:rPr sz="2400" spc="0" dirty="0">
                <a:solidFill>
                  <a:srgbClr val="3A6C29"/>
                </a:solidFill>
                <a:latin typeface="Arial"/>
                <a:cs typeface="Arial"/>
              </a:rPr>
              <a:t>po</a:t>
            </a:r>
            <a:r>
              <a:rPr sz="2400" spc="-10" dirty="0">
                <a:solidFill>
                  <a:srgbClr val="3A6C29"/>
                </a:solidFill>
                <a:latin typeface="Arial"/>
                <a:cs typeface="Arial"/>
              </a:rPr>
              <a:t>i</a:t>
            </a:r>
            <a:r>
              <a:rPr sz="2400" spc="0" dirty="0">
                <a:solidFill>
                  <a:srgbClr val="3A6C29"/>
                </a:solidFill>
                <a:latin typeface="Arial"/>
                <a:cs typeface="Arial"/>
              </a:rPr>
              <a:t>son</a:t>
            </a:r>
            <a:r>
              <a:rPr sz="2400" spc="5" dirty="0">
                <a:solidFill>
                  <a:srgbClr val="3A6C29"/>
                </a:solidFill>
                <a:latin typeface="Arial"/>
                <a:cs typeface="Arial"/>
              </a:rPr>
              <a:t> </a:t>
            </a:r>
            <a:r>
              <a:rPr sz="2400" spc="0" dirty="0">
                <a:solidFill>
                  <a:srgbClr val="3A6C29"/>
                </a:solidFill>
                <a:latin typeface="Arial"/>
                <a:cs typeface="Arial"/>
              </a:rPr>
              <a:t>ivy, pink</a:t>
            </a:r>
            <a:r>
              <a:rPr sz="2400" spc="5" dirty="0">
                <a:solidFill>
                  <a:srgbClr val="3A6C29"/>
                </a:solidFill>
                <a:latin typeface="Arial"/>
                <a:cs typeface="Arial"/>
              </a:rPr>
              <a:t> </a:t>
            </a:r>
            <a:r>
              <a:rPr sz="2400" spc="0" dirty="0">
                <a:solidFill>
                  <a:srgbClr val="3A6C29"/>
                </a:solidFill>
                <a:latin typeface="Arial"/>
                <a:cs typeface="Arial"/>
              </a:rPr>
              <a:t>eye, </a:t>
            </a:r>
            <a:r>
              <a:rPr sz="2400" spc="-15" dirty="0">
                <a:solidFill>
                  <a:srgbClr val="3A6C29"/>
                </a:solidFill>
                <a:latin typeface="Arial"/>
                <a:cs typeface="Arial"/>
              </a:rPr>
              <a:t>U</a:t>
            </a:r>
            <a:r>
              <a:rPr sz="2400" spc="0" dirty="0">
                <a:solidFill>
                  <a:srgbClr val="3A6C29"/>
                </a:solidFill>
                <a:latin typeface="Arial"/>
                <a:cs typeface="Arial"/>
              </a:rPr>
              <a:t>TI, R</a:t>
            </a:r>
            <a:r>
              <a:rPr sz="2400" spc="-10" dirty="0">
                <a:solidFill>
                  <a:srgbClr val="3A6C29"/>
                </a:solidFill>
                <a:latin typeface="Arial"/>
                <a:cs typeface="Arial"/>
              </a:rPr>
              <a:t>e</a:t>
            </a:r>
            <a:r>
              <a:rPr sz="2400" spc="0" dirty="0">
                <a:solidFill>
                  <a:srgbClr val="3A6C29"/>
                </a:solidFill>
                <a:latin typeface="Arial"/>
                <a:cs typeface="Arial"/>
              </a:rPr>
              <a:t>spiratory</a:t>
            </a:r>
            <a:r>
              <a:rPr sz="2400" spc="15" dirty="0">
                <a:solidFill>
                  <a:srgbClr val="3A6C29"/>
                </a:solidFill>
                <a:latin typeface="Arial"/>
                <a:cs typeface="Arial"/>
              </a:rPr>
              <a:t> </a:t>
            </a:r>
            <a:r>
              <a:rPr sz="2400" spc="0" dirty="0">
                <a:solidFill>
                  <a:srgbClr val="3A6C29"/>
                </a:solidFill>
                <a:latin typeface="Arial"/>
                <a:cs typeface="Arial"/>
              </a:rPr>
              <a:t>i</a:t>
            </a:r>
            <a:r>
              <a:rPr sz="2400" spc="-10" dirty="0">
                <a:solidFill>
                  <a:srgbClr val="3A6C29"/>
                </a:solidFill>
                <a:latin typeface="Arial"/>
                <a:cs typeface="Arial"/>
              </a:rPr>
              <a:t>n</a:t>
            </a:r>
            <a:r>
              <a:rPr sz="2400" spc="0" dirty="0">
                <a:solidFill>
                  <a:srgbClr val="3A6C29"/>
                </a:solidFill>
                <a:latin typeface="Arial"/>
                <a:cs typeface="Arial"/>
              </a:rPr>
              <a:t>fecti</a:t>
            </a:r>
            <a:r>
              <a:rPr sz="2400" spc="-10" dirty="0">
                <a:solidFill>
                  <a:srgbClr val="3A6C29"/>
                </a:solidFill>
                <a:latin typeface="Arial"/>
                <a:cs typeface="Arial"/>
              </a:rPr>
              <a:t>o</a:t>
            </a:r>
            <a:r>
              <a:rPr sz="2400" spc="0" dirty="0">
                <a:solidFill>
                  <a:srgbClr val="3A6C29"/>
                </a:solidFill>
                <a:latin typeface="Arial"/>
                <a:cs typeface="Arial"/>
              </a:rPr>
              <a:t>n</a:t>
            </a:r>
            <a:r>
              <a:rPr sz="2400" spc="10" dirty="0">
                <a:solidFill>
                  <a:srgbClr val="3A6C29"/>
                </a:solidFill>
                <a:latin typeface="Arial"/>
                <a:cs typeface="Arial"/>
              </a:rPr>
              <a:t> </a:t>
            </a:r>
            <a:r>
              <a:rPr sz="2400" spc="0" dirty="0">
                <a:solidFill>
                  <a:srgbClr val="3A6C29"/>
                </a:solidFill>
                <a:latin typeface="Arial"/>
                <a:cs typeface="Arial"/>
              </a:rPr>
              <a:t>and</a:t>
            </a:r>
            <a:r>
              <a:rPr sz="2400" spc="5" dirty="0">
                <a:solidFill>
                  <a:srgbClr val="3A6C29"/>
                </a:solidFill>
                <a:latin typeface="Arial"/>
                <a:cs typeface="Arial"/>
              </a:rPr>
              <a:t> </a:t>
            </a:r>
            <a:r>
              <a:rPr sz="2400" spc="0" dirty="0">
                <a:solidFill>
                  <a:srgbClr val="3A6C29"/>
                </a:solidFill>
                <a:latin typeface="Arial"/>
                <a:cs typeface="Arial"/>
              </a:rPr>
              <a:t>si</a:t>
            </a:r>
            <a:r>
              <a:rPr sz="2400" spc="-10" dirty="0">
                <a:solidFill>
                  <a:srgbClr val="3A6C29"/>
                </a:solidFill>
                <a:latin typeface="Arial"/>
                <a:cs typeface="Arial"/>
              </a:rPr>
              <a:t>n</a:t>
            </a:r>
            <a:r>
              <a:rPr sz="2400" spc="0" dirty="0">
                <a:solidFill>
                  <a:srgbClr val="3A6C29"/>
                </a:solidFill>
                <a:latin typeface="Arial"/>
                <a:cs typeface="Arial"/>
              </a:rPr>
              <a:t>us</a:t>
            </a:r>
            <a:endParaRPr sz="2400">
              <a:latin typeface="Arial"/>
              <a:cs typeface="Arial"/>
            </a:endParaRPr>
          </a:p>
          <a:p>
            <a:pPr>
              <a:lnSpc>
                <a:spcPts val="950"/>
              </a:lnSpc>
              <a:spcBef>
                <a:spcPts val="45"/>
              </a:spcBef>
            </a:pPr>
            <a:endParaRPr sz="950"/>
          </a:p>
          <a:p>
            <a:pPr marL="12700" marR="12700">
              <a:lnSpc>
                <a:spcPts val="2880"/>
              </a:lnSpc>
            </a:pPr>
            <a:r>
              <a:rPr sz="2650" spc="-10" dirty="0">
                <a:solidFill>
                  <a:srgbClr val="4F9237"/>
                </a:solidFill>
                <a:latin typeface="Arial"/>
                <a:cs typeface="Arial"/>
              </a:rPr>
              <a:t>•</a:t>
            </a:r>
            <a:r>
              <a:rPr sz="2400" b="1" u="heavy" spc="-10" dirty="0">
                <a:solidFill>
                  <a:srgbClr val="3A6C29"/>
                </a:solidFill>
                <a:latin typeface="Arial"/>
                <a:cs typeface="Arial"/>
              </a:rPr>
              <a:t>Do</a:t>
            </a:r>
            <a:r>
              <a:rPr sz="2400" b="1" u="heavy" spc="0" dirty="0">
                <a:solidFill>
                  <a:srgbClr val="3A6C29"/>
                </a:solidFill>
                <a:latin typeface="Arial"/>
                <a:cs typeface="Arial"/>
              </a:rPr>
              <a:t>ctors </a:t>
            </a:r>
            <a:r>
              <a:rPr sz="2400" b="1" u="heavy" spc="5" dirty="0">
                <a:solidFill>
                  <a:srgbClr val="3A6C29"/>
                </a:solidFill>
                <a:latin typeface="Arial"/>
                <a:cs typeface="Arial"/>
              </a:rPr>
              <a:t>O</a:t>
            </a:r>
            <a:r>
              <a:rPr sz="2400" b="1" u="heavy" spc="0" dirty="0">
                <a:solidFill>
                  <a:srgbClr val="3A6C29"/>
                </a:solidFill>
                <a:latin typeface="Arial"/>
                <a:cs typeface="Arial"/>
              </a:rPr>
              <a:t>nline</a:t>
            </a:r>
            <a:r>
              <a:rPr sz="2400" b="1" spc="-15" dirty="0">
                <a:solidFill>
                  <a:srgbClr val="3A6C29"/>
                </a:solidFill>
                <a:latin typeface="Arial"/>
                <a:cs typeface="Arial"/>
              </a:rPr>
              <a:t> </a:t>
            </a:r>
            <a:r>
              <a:rPr sz="2400" spc="0" dirty="0">
                <a:solidFill>
                  <a:srgbClr val="3A6C29"/>
                </a:solidFill>
                <a:latin typeface="Arial"/>
                <a:cs typeface="Arial"/>
              </a:rPr>
              <a:t>-24/7</a:t>
            </a:r>
            <a:r>
              <a:rPr sz="2400" spc="-10" dirty="0">
                <a:solidFill>
                  <a:srgbClr val="3A6C29"/>
                </a:solidFill>
                <a:latin typeface="Arial"/>
                <a:cs typeface="Arial"/>
              </a:rPr>
              <a:t> </a:t>
            </a:r>
            <a:r>
              <a:rPr sz="2400" spc="0" dirty="0">
                <a:solidFill>
                  <a:srgbClr val="3A6C29"/>
                </a:solidFill>
                <a:latin typeface="Arial"/>
                <a:cs typeface="Arial"/>
              </a:rPr>
              <a:t>access to p</a:t>
            </a:r>
            <a:r>
              <a:rPr sz="2400" spc="-10" dirty="0">
                <a:solidFill>
                  <a:srgbClr val="3A6C29"/>
                </a:solidFill>
                <a:latin typeface="Arial"/>
                <a:cs typeface="Arial"/>
              </a:rPr>
              <a:t>h</a:t>
            </a:r>
            <a:r>
              <a:rPr sz="2400" spc="0" dirty="0">
                <a:solidFill>
                  <a:srgbClr val="3A6C29"/>
                </a:solidFill>
                <a:latin typeface="Arial"/>
                <a:cs typeface="Arial"/>
              </a:rPr>
              <a:t>ysic</a:t>
            </a:r>
            <a:r>
              <a:rPr sz="2400" spc="-10" dirty="0">
                <a:solidFill>
                  <a:srgbClr val="3A6C29"/>
                </a:solidFill>
                <a:latin typeface="Arial"/>
                <a:cs typeface="Arial"/>
              </a:rPr>
              <a:t>i</a:t>
            </a:r>
            <a:r>
              <a:rPr sz="2400" spc="0" dirty="0">
                <a:solidFill>
                  <a:srgbClr val="3A6C29"/>
                </a:solidFill>
                <a:latin typeface="Arial"/>
                <a:cs typeface="Arial"/>
              </a:rPr>
              <a:t>ans</a:t>
            </a:r>
            <a:r>
              <a:rPr sz="2400" spc="30" dirty="0">
                <a:solidFill>
                  <a:srgbClr val="3A6C29"/>
                </a:solidFill>
                <a:latin typeface="Arial"/>
                <a:cs typeface="Arial"/>
              </a:rPr>
              <a:t> </a:t>
            </a:r>
            <a:r>
              <a:rPr sz="2400" spc="0" dirty="0">
                <a:solidFill>
                  <a:srgbClr val="3A6C29"/>
                </a:solidFill>
                <a:latin typeface="Arial"/>
                <a:cs typeface="Arial"/>
              </a:rPr>
              <a:t>though ema</a:t>
            </a:r>
            <a:r>
              <a:rPr sz="2400" spc="-10" dirty="0">
                <a:solidFill>
                  <a:srgbClr val="3A6C29"/>
                </a:solidFill>
                <a:latin typeface="Arial"/>
                <a:cs typeface="Arial"/>
              </a:rPr>
              <a:t>i</a:t>
            </a:r>
            <a:r>
              <a:rPr sz="2400" spc="0" dirty="0">
                <a:solidFill>
                  <a:srgbClr val="3A6C29"/>
                </a:solidFill>
                <a:latin typeface="Arial"/>
                <a:cs typeface="Arial"/>
              </a:rPr>
              <a:t>l or smartph</a:t>
            </a:r>
            <a:r>
              <a:rPr sz="2400" spc="-10" dirty="0">
                <a:solidFill>
                  <a:srgbClr val="3A6C29"/>
                </a:solidFill>
                <a:latin typeface="Arial"/>
                <a:cs typeface="Arial"/>
              </a:rPr>
              <a:t>o</a:t>
            </a:r>
            <a:r>
              <a:rPr sz="2400" spc="0" dirty="0">
                <a:solidFill>
                  <a:srgbClr val="3A6C29"/>
                </a:solidFill>
                <a:latin typeface="Arial"/>
                <a:cs typeface="Arial"/>
              </a:rPr>
              <a:t>ne</a:t>
            </a:r>
            <a:endParaRPr sz="2400">
              <a:latin typeface="Arial"/>
              <a:cs typeface="Arial"/>
            </a:endParaRPr>
          </a:p>
          <a:p>
            <a:pPr>
              <a:lnSpc>
                <a:spcPts val="900"/>
              </a:lnSpc>
              <a:spcBef>
                <a:spcPts val="2"/>
              </a:spcBef>
            </a:pPr>
            <a:endParaRPr sz="900"/>
          </a:p>
          <a:p>
            <a:pPr marL="12700" marR="46990">
              <a:lnSpc>
                <a:spcPts val="2880"/>
              </a:lnSpc>
              <a:tabLst>
                <a:tab pos="2891790" algn="l"/>
              </a:tabLst>
            </a:pPr>
            <a:r>
              <a:rPr sz="2600" spc="5" dirty="0">
                <a:solidFill>
                  <a:srgbClr val="4F9237"/>
                </a:solidFill>
                <a:latin typeface="Arial"/>
                <a:cs typeface="Arial"/>
              </a:rPr>
              <a:t>•</a:t>
            </a:r>
            <a:r>
              <a:rPr sz="2400" b="1" u="heavy" spc="5" dirty="0">
                <a:solidFill>
                  <a:srgbClr val="3A6C29"/>
                </a:solidFill>
                <a:latin typeface="Arial"/>
                <a:cs typeface="Arial"/>
              </a:rPr>
              <a:t>H</a:t>
            </a:r>
            <a:r>
              <a:rPr sz="2400" b="1" u="heavy" spc="-10" dirty="0">
                <a:solidFill>
                  <a:srgbClr val="3A6C29"/>
                </a:solidFill>
                <a:latin typeface="Arial"/>
                <a:cs typeface="Arial"/>
              </a:rPr>
              <a:t>e</a:t>
            </a:r>
            <a:r>
              <a:rPr sz="2400" b="1" u="heavy" spc="0" dirty="0">
                <a:solidFill>
                  <a:srgbClr val="3A6C29"/>
                </a:solidFill>
                <a:latin typeface="Arial"/>
                <a:cs typeface="Arial"/>
              </a:rPr>
              <a:t>alth Ad</a:t>
            </a:r>
            <a:r>
              <a:rPr sz="2400" b="1" u="heavy" spc="-10" dirty="0">
                <a:solidFill>
                  <a:srgbClr val="3A6C29"/>
                </a:solidFill>
                <a:latin typeface="Arial"/>
                <a:cs typeface="Arial"/>
              </a:rPr>
              <a:t>v</a:t>
            </a:r>
            <a:r>
              <a:rPr sz="2400" b="1" u="heavy" spc="0" dirty="0">
                <a:solidFill>
                  <a:srgbClr val="3A6C29"/>
                </a:solidFill>
                <a:latin typeface="Arial"/>
                <a:cs typeface="Arial"/>
              </a:rPr>
              <a:t>oc</a:t>
            </a:r>
            <a:r>
              <a:rPr sz="2400" b="1" u="heavy" spc="-10" dirty="0">
                <a:solidFill>
                  <a:srgbClr val="3A6C29"/>
                </a:solidFill>
                <a:latin typeface="Arial"/>
                <a:cs typeface="Arial"/>
              </a:rPr>
              <a:t>a</a:t>
            </a:r>
            <a:r>
              <a:rPr sz="2400" b="1" u="heavy" spc="0" dirty="0">
                <a:solidFill>
                  <a:srgbClr val="3A6C29"/>
                </a:solidFill>
                <a:latin typeface="Arial"/>
                <a:cs typeface="Arial"/>
              </a:rPr>
              <a:t>cy</a:t>
            </a:r>
            <a:r>
              <a:rPr sz="2400" b="1" spc="25" dirty="0">
                <a:solidFill>
                  <a:srgbClr val="3A6C29"/>
                </a:solidFill>
                <a:latin typeface="Arial"/>
                <a:cs typeface="Arial"/>
              </a:rPr>
              <a:t> </a:t>
            </a:r>
            <a:r>
              <a:rPr sz="2400" spc="0" dirty="0">
                <a:solidFill>
                  <a:srgbClr val="3A6C29"/>
                </a:solidFill>
                <a:latin typeface="Arial"/>
                <a:cs typeface="Arial"/>
              </a:rPr>
              <a:t>-Help</a:t>
            </a:r>
            <a:r>
              <a:rPr sz="2400" spc="10" dirty="0">
                <a:solidFill>
                  <a:srgbClr val="3A6C29"/>
                </a:solidFill>
                <a:latin typeface="Arial"/>
                <a:cs typeface="Arial"/>
              </a:rPr>
              <a:t> </a:t>
            </a:r>
            <a:r>
              <a:rPr sz="2400" spc="0" dirty="0">
                <a:solidFill>
                  <a:srgbClr val="3A6C29"/>
                </a:solidFill>
                <a:latin typeface="Arial"/>
                <a:cs typeface="Arial"/>
              </a:rPr>
              <a:t>navigate</a:t>
            </a:r>
            <a:r>
              <a:rPr sz="2400" spc="35" dirty="0">
                <a:solidFill>
                  <a:srgbClr val="3A6C29"/>
                </a:solidFill>
                <a:latin typeface="Arial"/>
                <a:cs typeface="Arial"/>
              </a:rPr>
              <a:t> </a:t>
            </a:r>
            <a:r>
              <a:rPr sz="2400" spc="0" dirty="0">
                <a:solidFill>
                  <a:srgbClr val="3A6C29"/>
                </a:solidFill>
                <a:latin typeface="Arial"/>
                <a:cs typeface="Arial"/>
              </a:rPr>
              <a:t>through insurance</a:t>
            </a:r>
            <a:r>
              <a:rPr sz="2400" spc="30" dirty="0">
                <a:solidFill>
                  <a:srgbClr val="3A6C29"/>
                </a:solidFill>
                <a:latin typeface="Arial"/>
                <a:cs typeface="Arial"/>
              </a:rPr>
              <a:t> </a:t>
            </a:r>
            <a:r>
              <a:rPr sz="2400" spc="0" dirty="0">
                <a:solidFill>
                  <a:srgbClr val="3A6C29"/>
                </a:solidFill>
                <a:latin typeface="Arial"/>
                <a:cs typeface="Arial"/>
              </a:rPr>
              <a:t>and he</a:t>
            </a:r>
            <a:r>
              <a:rPr sz="2400" spc="-10" dirty="0">
                <a:solidFill>
                  <a:srgbClr val="3A6C29"/>
                </a:solidFill>
                <a:latin typeface="Arial"/>
                <a:cs typeface="Arial"/>
              </a:rPr>
              <a:t>a</a:t>
            </a:r>
            <a:r>
              <a:rPr sz="2400" spc="0" dirty="0">
                <a:solidFill>
                  <a:srgbClr val="3A6C29"/>
                </a:solidFill>
                <a:latin typeface="Arial"/>
                <a:cs typeface="Arial"/>
              </a:rPr>
              <a:t>lthcare</a:t>
            </a:r>
            <a:r>
              <a:rPr sz="2400" spc="20" dirty="0">
                <a:solidFill>
                  <a:srgbClr val="3A6C29"/>
                </a:solidFill>
                <a:latin typeface="Arial"/>
                <a:cs typeface="Arial"/>
              </a:rPr>
              <a:t> </a:t>
            </a:r>
            <a:r>
              <a:rPr sz="2400" spc="0" dirty="0">
                <a:solidFill>
                  <a:srgbClr val="3A6C29"/>
                </a:solidFill>
                <a:latin typeface="Arial"/>
                <a:cs typeface="Arial"/>
              </a:rPr>
              <a:t>systems.	Locate doctors, h</a:t>
            </a:r>
            <a:r>
              <a:rPr sz="2400" spc="-10" dirty="0">
                <a:solidFill>
                  <a:srgbClr val="3A6C29"/>
                </a:solidFill>
                <a:latin typeface="Arial"/>
                <a:cs typeface="Arial"/>
              </a:rPr>
              <a:t>o</a:t>
            </a:r>
            <a:r>
              <a:rPr sz="2400" spc="0" dirty="0">
                <a:solidFill>
                  <a:srgbClr val="3A6C29"/>
                </a:solidFill>
                <a:latin typeface="Arial"/>
                <a:cs typeface="Arial"/>
              </a:rPr>
              <a:t>spita</a:t>
            </a:r>
            <a:r>
              <a:rPr sz="2400" spc="-10" dirty="0">
                <a:solidFill>
                  <a:srgbClr val="3A6C29"/>
                </a:solidFill>
                <a:latin typeface="Arial"/>
                <a:cs typeface="Arial"/>
              </a:rPr>
              <a:t>l</a:t>
            </a:r>
            <a:r>
              <a:rPr sz="2400" spc="0" dirty="0">
                <a:solidFill>
                  <a:srgbClr val="3A6C29"/>
                </a:solidFill>
                <a:latin typeface="Arial"/>
                <a:cs typeface="Arial"/>
              </a:rPr>
              <a:t>s, ph</a:t>
            </a:r>
            <a:r>
              <a:rPr sz="2400" spc="-10" dirty="0">
                <a:solidFill>
                  <a:srgbClr val="3A6C29"/>
                </a:solidFill>
                <a:latin typeface="Arial"/>
                <a:cs typeface="Arial"/>
              </a:rPr>
              <a:t>a</a:t>
            </a:r>
            <a:r>
              <a:rPr sz="2400" spc="0" dirty="0">
                <a:solidFill>
                  <a:srgbClr val="3A6C29"/>
                </a:solidFill>
                <a:latin typeface="Arial"/>
                <a:cs typeface="Arial"/>
              </a:rPr>
              <a:t>r</a:t>
            </a:r>
            <a:r>
              <a:rPr sz="2400" spc="5" dirty="0">
                <a:solidFill>
                  <a:srgbClr val="3A6C29"/>
                </a:solidFill>
                <a:latin typeface="Arial"/>
                <a:cs typeface="Arial"/>
              </a:rPr>
              <a:t>m</a:t>
            </a:r>
            <a:r>
              <a:rPr sz="2400" spc="0" dirty="0">
                <a:solidFill>
                  <a:srgbClr val="3A6C29"/>
                </a:solidFill>
                <a:latin typeface="Arial"/>
                <a:cs typeface="Arial"/>
              </a:rPr>
              <a:t>aci</a:t>
            </a:r>
            <a:r>
              <a:rPr sz="2400" spc="-10" dirty="0">
                <a:solidFill>
                  <a:srgbClr val="3A6C29"/>
                </a:solidFill>
                <a:latin typeface="Arial"/>
                <a:cs typeface="Arial"/>
              </a:rPr>
              <a:t>e</a:t>
            </a:r>
            <a:r>
              <a:rPr sz="2400" spc="0" dirty="0">
                <a:solidFill>
                  <a:srgbClr val="3A6C29"/>
                </a:solidFill>
                <a:latin typeface="Arial"/>
                <a:cs typeface="Arial"/>
              </a:rPr>
              <a:t>s</a:t>
            </a:r>
            <a:r>
              <a:rPr sz="2400" spc="25" dirty="0">
                <a:solidFill>
                  <a:srgbClr val="3A6C29"/>
                </a:solidFill>
                <a:latin typeface="Arial"/>
                <a:cs typeface="Arial"/>
              </a:rPr>
              <a:t> </a:t>
            </a:r>
            <a:r>
              <a:rPr sz="2400" spc="0" dirty="0">
                <a:solidFill>
                  <a:srgbClr val="3A6C29"/>
                </a:solidFill>
                <a:latin typeface="Arial"/>
                <a:cs typeface="Arial"/>
              </a:rPr>
              <a:t>to </a:t>
            </a:r>
            <a:r>
              <a:rPr sz="2400" spc="-10" dirty="0">
                <a:solidFill>
                  <a:srgbClr val="3A6C29"/>
                </a:solidFill>
                <a:latin typeface="Arial"/>
                <a:cs typeface="Arial"/>
              </a:rPr>
              <a:t>h</a:t>
            </a:r>
            <a:r>
              <a:rPr sz="2400" spc="0" dirty="0">
                <a:solidFill>
                  <a:srgbClr val="3A6C29"/>
                </a:solidFill>
                <a:latin typeface="Arial"/>
                <a:cs typeface="Arial"/>
              </a:rPr>
              <a:t>e</a:t>
            </a:r>
            <a:r>
              <a:rPr sz="2400" spc="-10" dirty="0">
                <a:solidFill>
                  <a:srgbClr val="3A6C29"/>
                </a:solidFill>
                <a:latin typeface="Arial"/>
                <a:cs typeface="Arial"/>
              </a:rPr>
              <a:t>l</a:t>
            </a:r>
            <a:r>
              <a:rPr sz="2400" spc="0" dirty="0">
                <a:solidFill>
                  <a:srgbClr val="3A6C29"/>
                </a:solidFill>
                <a:latin typeface="Arial"/>
                <a:cs typeface="Arial"/>
              </a:rPr>
              <a:t>p</a:t>
            </a:r>
            <a:r>
              <a:rPr sz="2400" spc="10" dirty="0">
                <a:solidFill>
                  <a:srgbClr val="3A6C29"/>
                </a:solidFill>
                <a:latin typeface="Arial"/>
                <a:cs typeface="Arial"/>
              </a:rPr>
              <a:t> </a:t>
            </a:r>
            <a:r>
              <a:rPr sz="2400" spc="0" dirty="0">
                <a:solidFill>
                  <a:srgbClr val="3A6C29"/>
                </a:solidFill>
                <a:latin typeface="Arial"/>
                <a:cs typeface="Arial"/>
              </a:rPr>
              <a:t>employ</a:t>
            </a:r>
            <a:r>
              <a:rPr sz="2400" spc="-10" dirty="0">
                <a:solidFill>
                  <a:srgbClr val="3A6C29"/>
                </a:solidFill>
                <a:latin typeface="Arial"/>
                <a:cs typeface="Arial"/>
              </a:rPr>
              <a:t>e</a:t>
            </a:r>
            <a:r>
              <a:rPr sz="2400" spc="0" dirty="0">
                <a:solidFill>
                  <a:srgbClr val="3A6C29"/>
                </a:solidFill>
                <a:latin typeface="Arial"/>
                <a:cs typeface="Arial"/>
              </a:rPr>
              <a:t>es</a:t>
            </a:r>
            <a:r>
              <a:rPr sz="2400" spc="20" dirty="0">
                <a:solidFill>
                  <a:srgbClr val="3A6C29"/>
                </a:solidFill>
                <a:latin typeface="Arial"/>
                <a:cs typeface="Arial"/>
              </a:rPr>
              <a:t> </a:t>
            </a:r>
            <a:r>
              <a:rPr sz="2400" spc="0" dirty="0">
                <a:solidFill>
                  <a:srgbClr val="3A6C29"/>
                </a:solidFill>
                <a:latin typeface="Arial"/>
                <a:cs typeface="Arial"/>
              </a:rPr>
              <a:t>make infor</a:t>
            </a:r>
            <a:r>
              <a:rPr sz="2400" spc="5" dirty="0">
                <a:solidFill>
                  <a:srgbClr val="3A6C29"/>
                </a:solidFill>
                <a:latin typeface="Arial"/>
                <a:cs typeface="Arial"/>
              </a:rPr>
              <a:t>m</a:t>
            </a:r>
            <a:r>
              <a:rPr sz="2400" spc="0" dirty="0">
                <a:solidFill>
                  <a:srgbClr val="3A6C29"/>
                </a:solidFill>
                <a:latin typeface="Arial"/>
                <a:cs typeface="Arial"/>
              </a:rPr>
              <a:t>ed dec</a:t>
            </a:r>
            <a:r>
              <a:rPr sz="2400" spc="-10" dirty="0">
                <a:solidFill>
                  <a:srgbClr val="3A6C29"/>
                </a:solidFill>
                <a:latin typeface="Arial"/>
                <a:cs typeface="Arial"/>
              </a:rPr>
              <a:t>i</a:t>
            </a:r>
            <a:r>
              <a:rPr sz="2400" spc="0" dirty="0">
                <a:solidFill>
                  <a:srgbClr val="3A6C29"/>
                </a:solidFill>
                <a:latin typeface="Arial"/>
                <a:cs typeface="Arial"/>
              </a:rPr>
              <a:t>si</a:t>
            </a:r>
            <a:r>
              <a:rPr sz="2400" spc="-10" dirty="0">
                <a:solidFill>
                  <a:srgbClr val="3A6C29"/>
                </a:solidFill>
                <a:latin typeface="Arial"/>
                <a:cs typeface="Arial"/>
              </a:rPr>
              <a:t>o</a:t>
            </a:r>
            <a:r>
              <a:rPr sz="2400" spc="0" dirty="0">
                <a:solidFill>
                  <a:srgbClr val="3A6C29"/>
                </a:solidFill>
                <a:latin typeface="Arial"/>
                <a:cs typeface="Arial"/>
              </a:rPr>
              <a:t>ns</a:t>
            </a:r>
            <a:endParaRPr sz="2400">
              <a:latin typeface="Arial"/>
              <a:cs typeface="Arial"/>
            </a:endParaRPr>
          </a:p>
          <a:p>
            <a:pPr>
              <a:lnSpc>
                <a:spcPts val="550"/>
              </a:lnSpc>
              <a:spcBef>
                <a:spcPts val="26"/>
              </a:spcBef>
            </a:pPr>
            <a:endParaRPr sz="550"/>
          </a:p>
          <a:p>
            <a:pPr marL="12700" marR="381635">
              <a:lnSpc>
                <a:spcPct val="99300"/>
              </a:lnSpc>
            </a:pPr>
            <a:r>
              <a:rPr sz="2650" spc="-15" dirty="0">
                <a:solidFill>
                  <a:srgbClr val="4F9237"/>
                </a:solidFill>
                <a:latin typeface="Arial"/>
                <a:cs typeface="Arial"/>
              </a:rPr>
              <a:t>•</a:t>
            </a:r>
            <a:r>
              <a:rPr sz="2400" b="1" u="heavy" spc="0" dirty="0">
                <a:solidFill>
                  <a:srgbClr val="3A6C29"/>
                </a:solidFill>
                <a:latin typeface="Arial"/>
                <a:cs typeface="Arial"/>
              </a:rPr>
              <a:t>Medic</a:t>
            </a:r>
            <a:r>
              <a:rPr sz="2400" b="1" u="heavy" spc="-10" dirty="0">
                <a:solidFill>
                  <a:srgbClr val="3A6C29"/>
                </a:solidFill>
                <a:latin typeface="Arial"/>
                <a:cs typeface="Arial"/>
              </a:rPr>
              <a:t>a</a:t>
            </a:r>
            <a:r>
              <a:rPr sz="2400" b="1" u="heavy" spc="0" dirty="0">
                <a:solidFill>
                  <a:srgbClr val="3A6C29"/>
                </a:solidFill>
                <a:latin typeface="Arial"/>
                <a:cs typeface="Arial"/>
              </a:rPr>
              <a:t>l </a:t>
            </a:r>
            <a:r>
              <a:rPr sz="2400" b="1" u="heavy" spc="-10" dirty="0">
                <a:solidFill>
                  <a:srgbClr val="3A6C29"/>
                </a:solidFill>
                <a:latin typeface="Arial"/>
                <a:cs typeface="Arial"/>
              </a:rPr>
              <a:t>B</a:t>
            </a:r>
            <a:r>
              <a:rPr sz="2400" b="1" u="heavy" spc="0" dirty="0">
                <a:solidFill>
                  <a:srgbClr val="3A6C29"/>
                </a:solidFill>
                <a:latin typeface="Arial"/>
                <a:cs typeface="Arial"/>
              </a:rPr>
              <a:t>ill</a:t>
            </a:r>
            <a:r>
              <a:rPr sz="2400" b="1" u="heavy" spc="-30" dirty="0">
                <a:solidFill>
                  <a:srgbClr val="3A6C29"/>
                </a:solidFill>
                <a:latin typeface="Arial"/>
                <a:cs typeface="Arial"/>
              </a:rPr>
              <a:t> </a:t>
            </a:r>
            <a:r>
              <a:rPr sz="2400" b="1" u="heavy" spc="0" dirty="0">
                <a:solidFill>
                  <a:srgbClr val="3A6C29"/>
                </a:solidFill>
                <a:latin typeface="Arial"/>
                <a:cs typeface="Arial"/>
              </a:rPr>
              <a:t>S</a:t>
            </a:r>
            <a:r>
              <a:rPr sz="2400" b="1" u="heavy" spc="-10" dirty="0">
                <a:solidFill>
                  <a:srgbClr val="3A6C29"/>
                </a:solidFill>
                <a:latin typeface="Arial"/>
                <a:cs typeface="Arial"/>
              </a:rPr>
              <a:t>a</a:t>
            </a:r>
            <a:r>
              <a:rPr sz="2400" b="1" u="heavy" spc="0" dirty="0">
                <a:solidFill>
                  <a:srgbClr val="3A6C29"/>
                </a:solidFill>
                <a:latin typeface="Arial"/>
                <a:cs typeface="Arial"/>
              </a:rPr>
              <a:t>v</a:t>
            </a:r>
            <a:r>
              <a:rPr sz="2400" b="1" u="heavy" spc="-10" dirty="0">
                <a:solidFill>
                  <a:srgbClr val="3A6C29"/>
                </a:solidFill>
                <a:latin typeface="Arial"/>
                <a:cs typeface="Arial"/>
              </a:rPr>
              <a:t>e</a:t>
            </a:r>
            <a:r>
              <a:rPr sz="2400" b="1" u="heavy" spc="0" dirty="0">
                <a:solidFill>
                  <a:srgbClr val="3A6C29"/>
                </a:solidFill>
                <a:latin typeface="Arial"/>
                <a:cs typeface="Arial"/>
              </a:rPr>
              <a:t>r</a:t>
            </a:r>
            <a:r>
              <a:rPr sz="2400" b="1" u="heavy" spc="20" dirty="0">
                <a:solidFill>
                  <a:srgbClr val="3A6C29"/>
                </a:solidFill>
                <a:latin typeface="Arial"/>
                <a:cs typeface="Arial"/>
              </a:rPr>
              <a:t> </a:t>
            </a:r>
            <a:r>
              <a:rPr sz="2400" spc="0" dirty="0">
                <a:solidFill>
                  <a:srgbClr val="3A6C29"/>
                </a:solidFill>
                <a:latin typeface="Arial"/>
                <a:cs typeface="Arial"/>
              </a:rPr>
              <a:t>-</a:t>
            </a:r>
            <a:r>
              <a:rPr sz="2400" spc="-5" dirty="0">
                <a:solidFill>
                  <a:srgbClr val="3A6C29"/>
                </a:solidFill>
                <a:latin typeface="Arial"/>
                <a:cs typeface="Arial"/>
              </a:rPr>
              <a:t> </a:t>
            </a:r>
            <a:r>
              <a:rPr sz="2400" spc="0" dirty="0">
                <a:solidFill>
                  <a:srgbClr val="3A6C29"/>
                </a:solidFill>
                <a:latin typeface="Arial"/>
                <a:cs typeface="Arial"/>
              </a:rPr>
              <a:t>S</a:t>
            </a:r>
            <a:r>
              <a:rPr sz="2400" spc="-10" dirty="0">
                <a:solidFill>
                  <a:srgbClr val="3A6C29"/>
                </a:solidFill>
                <a:latin typeface="Arial"/>
                <a:cs typeface="Arial"/>
              </a:rPr>
              <a:t>k</a:t>
            </a:r>
            <a:r>
              <a:rPr sz="2400" spc="0" dirty="0">
                <a:solidFill>
                  <a:srgbClr val="3A6C29"/>
                </a:solidFill>
                <a:latin typeface="Arial"/>
                <a:cs typeface="Arial"/>
              </a:rPr>
              <a:t>i</a:t>
            </a:r>
            <a:r>
              <a:rPr sz="2400" spc="-10" dirty="0">
                <a:solidFill>
                  <a:srgbClr val="3A6C29"/>
                </a:solidFill>
                <a:latin typeface="Arial"/>
                <a:cs typeface="Arial"/>
              </a:rPr>
              <a:t>l</a:t>
            </a:r>
            <a:r>
              <a:rPr sz="2400" spc="0" dirty="0">
                <a:solidFill>
                  <a:srgbClr val="3A6C29"/>
                </a:solidFill>
                <a:latin typeface="Arial"/>
                <a:cs typeface="Arial"/>
              </a:rPr>
              <a:t>l</a:t>
            </a:r>
            <a:r>
              <a:rPr sz="2400" spc="-10" dirty="0">
                <a:solidFill>
                  <a:srgbClr val="3A6C29"/>
                </a:solidFill>
                <a:latin typeface="Arial"/>
                <a:cs typeface="Arial"/>
              </a:rPr>
              <a:t>e</a:t>
            </a:r>
            <a:r>
              <a:rPr sz="2400" spc="0" dirty="0">
                <a:solidFill>
                  <a:srgbClr val="3A6C29"/>
                </a:solidFill>
                <a:latin typeface="Arial"/>
                <a:cs typeface="Arial"/>
              </a:rPr>
              <a:t>d</a:t>
            </a:r>
            <a:r>
              <a:rPr sz="2400" spc="30" dirty="0">
                <a:solidFill>
                  <a:srgbClr val="3A6C29"/>
                </a:solidFill>
                <a:latin typeface="Arial"/>
                <a:cs typeface="Arial"/>
              </a:rPr>
              <a:t> </a:t>
            </a:r>
            <a:r>
              <a:rPr sz="2400" spc="0" dirty="0">
                <a:solidFill>
                  <a:srgbClr val="3A6C29"/>
                </a:solidFill>
                <a:latin typeface="Arial"/>
                <a:cs typeface="Arial"/>
              </a:rPr>
              <a:t>n</a:t>
            </a:r>
            <a:r>
              <a:rPr sz="2400" spc="-10" dirty="0">
                <a:solidFill>
                  <a:srgbClr val="3A6C29"/>
                </a:solidFill>
                <a:latin typeface="Arial"/>
                <a:cs typeface="Arial"/>
              </a:rPr>
              <a:t>e</a:t>
            </a:r>
            <a:r>
              <a:rPr sz="2400" spc="0" dirty="0">
                <a:solidFill>
                  <a:srgbClr val="3A6C29"/>
                </a:solidFill>
                <a:latin typeface="Arial"/>
                <a:cs typeface="Arial"/>
              </a:rPr>
              <a:t>g</a:t>
            </a:r>
            <a:r>
              <a:rPr sz="2400" spc="-10" dirty="0">
                <a:solidFill>
                  <a:srgbClr val="3A6C29"/>
                </a:solidFill>
                <a:latin typeface="Arial"/>
                <a:cs typeface="Arial"/>
              </a:rPr>
              <a:t>o</a:t>
            </a:r>
            <a:r>
              <a:rPr sz="2400" spc="0" dirty="0">
                <a:solidFill>
                  <a:srgbClr val="3A6C29"/>
                </a:solidFill>
                <a:latin typeface="Arial"/>
                <a:cs typeface="Arial"/>
              </a:rPr>
              <a:t>tiators</a:t>
            </a:r>
            <a:r>
              <a:rPr sz="2400" spc="10" dirty="0">
                <a:solidFill>
                  <a:srgbClr val="3A6C29"/>
                </a:solidFill>
                <a:latin typeface="Arial"/>
                <a:cs typeface="Arial"/>
              </a:rPr>
              <a:t> </a:t>
            </a:r>
            <a:r>
              <a:rPr sz="2400" spc="0" dirty="0">
                <a:solidFill>
                  <a:srgbClr val="3A6C29"/>
                </a:solidFill>
                <a:latin typeface="Arial"/>
                <a:cs typeface="Arial"/>
              </a:rPr>
              <a:t>w</a:t>
            </a:r>
            <a:r>
              <a:rPr sz="2400" spc="-15" dirty="0">
                <a:solidFill>
                  <a:srgbClr val="3A6C29"/>
                </a:solidFill>
                <a:latin typeface="Arial"/>
                <a:cs typeface="Arial"/>
              </a:rPr>
              <a:t>i</a:t>
            </a:r>
            <a:r>
              <a:rPr sz="2400" spc="0" dirty="0">
                <a:solidFill>
                  <a:srgbClr val="3A6C29"/>
                </a:solidFill>
                <a:latin typeface="Arial"/>
                <a:cs typeface="Arial"/>
              </a:rPr>
              <a:t>ll</a:t>
            </a:r>
            <a:r>
              <a:rPr sz="2400" spc="15" dirty="0">
                <a:solidFill>
                  <a:srgbClr val="3A6C29"/>
                </a:solidFill>
                <a:latin typeface="Arial"/>
                <a:cs typeface="Arial"/>
              </a:rPr>
              <a:t> </a:t>
            </a:r>
            <a:r>
              <a:rPr sz="2400" spc="0" dirty="0">
                <a:solidFill>
                  <a:srgbClr val="3A6C29"/>
                </a:solidFill>
                <a:latin typeface="Arial"/>
                <a:cs typeface="Arial"/>
              </a:rPr>
              <a:t>attempt</a:t>
            </a:r>
            <a:r>
              <a:rPr sz="2400" spc="-20" dirty="0">
                <a:solidFill>
                  <a:srgbClr val="3A6C29"/>
                </a:solidFill>
                <a:latin typeface="Arial"/>
                <a:cs typeface="Arial"/>
              </a:rPr>
              <a:t> </a:t>
            </a:r>
            <a:r>
              <a:rPr sz="2400" spc="0" dirty="0">
                <a:solidFill>
                  <a:srgbClr val="3A6C29"/>
                </a:solidFill>
                <a:latin typeface="Arial"/>
                <a:cs typeface="Arial"/>
              </a:rPr>
              <a:t>to ne</a:t>
            </a:r>
            <a:r>
              <a:rPr sz="2400" spc="-10" dirty="0">
                <a:solidFill>
                  <a:srgbClr val="3A6C29"/>
                </a:solidFill>
                <a:latin typeface="Arial"/>
                <a:cs typeface="Arial"/>
              </a:rPr>
              <a:t>g</a:t>
            </a:r>
            <a:r>
              <a:rPr sz="2400" spc="0" dirty="0">
                <a:solidFill>
                  <a:srgbClr val="3A6C29"/>
                </a:solidFill>
                <a:latin typeface="Arial"/>
                <a:cs typeface="Arial"/>
              </a:rPr>
              <a:t>otiate</a:t>
            </a:r>
            <a:r>
              <a:rPr sz="2400" spc="10" dirty="0">
                <a:solidFill>
                  <a:srgbClr val="3A6C29"/>
                </a:solidFill>
                <a:latin typeface="Arial"/>
                <a:cs typeface="Arial"/>
              </a:rPr>
              <a:t> </a:t>
            </a:r>
            <a:r>
              <a:rPr sz="2400" spc="0" dirty="0">
                <a:solidFill>
                  <a:srgbClr val="3A6C29"/>
                </a:solidFill>
                <a:latin typeface="Arial"/>
                <a:cs typeface="Arial"/>
              </a:rPr>
              <a:t>ad</a:t>
            </a:r>
            <a:r>
              <a:rPr sz="2400" spc="-10" dirty="0">
                <a:solidFill>
                  <a:srgbClr val="3A6C29"/>
                </a:solidFill>
                <a:latin typeface="Arial"/>
                <a:cs typeface="Arial"/>
              </a:rPr>
              <a:t>d</a:t>
            </a:r>
            <a:r>
              <a:rPr sz="2400" spc="0" dirty="0">
                <a:solidFill>
                  <a:srgbClr val="3A6C29"/>
                </a:solidFill>
                <a:latin typeface="Arial"/>
                <a:cs typeface="Arial"/>
              </a:rPr>
              <a:t>iti</a:t>
            </a:r>
            <a:r>
              <a:rPr sz="2400" spc="-10" dirty="0">
                <a:solidFill>
                  <a:srgbClr val="3A6C29"/>
                </a:solidFill>
                <a:latin typeface="Arial"/>
                <a:cs typeface="Arial"/>
              </a:rPr>
              <a:t>o</a:t>
            </a:r>
            <a:r>
              <a:rPr sz="2400" spc="0" dirty="0">
                <a:solidFill>
                  <a:srgbClr val="3A6C29"/>
                </a:solidFill>
                <a:latin typeface="Arial"/>
                <a:cs typeface="Arial"/>
              </a:rPr>
              <a:t>nal</a:t>
            </a:r>
            <a:r>
              <a:rPr sz="2400" spc="40" dirty="0">
                <a:solidFill>
                  <a:srgbClr val="3A6C29"/>
                </a:solidFill>
                <a:latin typeface="Arial"/>
                <a:cs typeface="Arial"/>
              </a:rPr>
              <a:t> </a:t>
            </a:r>
            <a:r>
              <a:rPr sz="2400" spc="0" dirty="0">
                <a:solidFill>
                  <a:srgbClr val="3A6C29"/>
                </a:solidFill>
                <a:latin typeface="Arial"/>
                <a:cs typeface="Arial"/>
              </a:rPr>
              <a:t>d</a:t>
            </a:r>
            <a:r>
              <a:rPr sz="2400" spc="-10" dirty="0">
                <a:solidFill>
                  <a:srgbClr val="3A6C29"/>
                </a:solidFill>
                <a:latin typeface="Arial"/>
                <a:cs typeface="Arial"/>
              </a:rPr>
              <a:t>i</a:t>
            </a:r>
            <a:r>
              <a:rPr sz="2400" spc="0" dirty="0">
                <a:solidFill>
                  <a:srgbClr val="3A6C29"/>
                </a:solidFill>
                <a:latin typeface="Arial"/>
                <a:cs typeface="Arial"/>
              </a:rPr>
              <a:t>scounts</a:t>
            </a:r>
            <a:r>
              <a:rPr sz="2400" spc="10" dirty="0">
                <a:solidFill>
                  <a:srgbClr val="3A6C29"/>
                </a:solidFill>
                <a:latin typeface="Arial"/>
                <a:cs typeface="Arial"/>
              </a:rPr>
              <a:t> </a:t>
            </a:r>
            <a:r>
              <a:rPr sz="2400" spc="0" dirty="0">
                <a:solidFill>
                  <a:srgbClr val="3A6C29"/>
                </a:solidFill>
                <a:latin typeface="Arial"/>
                <a:cs typeface="Arial"/>
              </a:rPr>
              <a:t>for</a:t>
            </a:r>
            <a:r>
              <a:rPr sz="2400" spc="-15" dirty="0">
                <a:solidFill>
                  <a:srgbClr val="3A6C29"/>
                </a:solidFill>
                <a:latin typeface="Arial"/>
                <a:cs typeface="Arial"/>
              </a:rPr>
              <a:t> </a:t>
            </a:r>
            <a:r>
              <a:rPr sz="2400" spc="0" dirty="0">
                <a:solidFill>
                  <a:srgbClr val="3A6C29"/>
                </a:solidFill>
                <a:latin typeface="Arial"/>
                <a:cs typeface="Arial"/>
              </a:rPr>
              <a:t>l</a:t>
            </a:r>
            <a:r>
              <a:rPr sz="2400" spc="-10" dirty="0">
                <a:solidFill>
                  <a:srgbClr val="3A6C29"/>
                </a:solidFill>
                <a:latin typeface="Arial"/>
                <a:cs typeface="Arial"/>
              </a:rPr>
              <a:t>o</a:t>
            </a:r>
            <a:r>
              <a:rPr sz="2400" spc="0" dirty="0">
                <a:solidFill>
                  <a:srgbClr val="3A6C29"/>
                </a:solidFill>
                <a:latin typeface="Arial"/>
                <a:cs typeface="Arial"/>
              </a:rPr>
              <a:t>w</a:t>
            </a:r>
            <a:r>
              <a:rPr sz="2400" spc="-10" dirty="0">
                <a:solidFill>
                  <a:srgbClr val="3A6C29"/>
                </a:solidFill>
                <a:latin typeface="Arial"/>
                <a:cs typeface="Arial"/>
              </a:rPr>
              <a:t>e</a:t>
            </a:r>
            <a:r>
              <a:rPr sz="2400" spc="0" dirty="0">
                <a:solidFill>
                  <a:srgbClr val="3A6C29"/>
                </a:solidFill>
                <a:latin typeface="Arial"/>
                <a:cs typeface="Arial"/>
              </a:rPr>
              <a:t>r</a:t>
            </a:r>
            <a:r>
              <a:rPr sz="2400" spc="30" dirty="0">
                <a:solidFill>
                  <a:srgbClr val="3A6C29"/>
                </a:solidFill>
                <a:latin typeface="Arial"/>
                <a:cs typeface="Arial"/>
              </a:rPr>
              <a:t> </a:t>
            </a:r>
            <a:r>
              <a:rPr sz="2400" spc="0" dirty="0">
                <a:solidFill>
                  <a:srgbClr val="3A6C29"/>
                </a:solidFill>
                <a:latin typeface="Arial"/>
                <a:cs typeface="Arial"/>
              </a:rPr>
              <a:t>out</a:t>
            </a:r>
            <a:r>
              <a:rPr sz="2400" spc="-10" dirty="0">
                <a:solidFill>
                  <a:srgbClr val="3A6C29"/>
                </a:solidFill>
                <a:latin typeface="Arial"/>
                <a:cs typeface="Arial"/>
              </a:rPr>
              <a:t> </a:t>
            </a:r>
            <a:r>
              <a:rPr sz="2400" spc="0" dirty="0">
                <a:solidFill>
                  <a:srgbClr val="3A6C29"/>
                </a:solidFill>
                <a:latin typeface="Arial"/>
                <a:cs typeface="Arial"/>
              </a:rPr>
              <a:t>of </a:t>
            </a:r>
            <a:r>
              <a:rPr sz="2400" spc="-10" dirty="0">
                <a:solidFill>
                  <a:srgbClr val="3A6C29"/>
                </a:solidFill>
                <a:latin typeface="Arial"/>
                <a:cs typeface="Arial"/>
              </a:rPr>
              <a:t>p</a:t>
            </a:r>
            <a:r>
              <a:rPr sz="2400" spc="0" dirty="0">
                <a:solidFill>
                  <a:srgbClr val="3A6C29"/>
                </a:solidFill>
                <a:latin typeface="Arial"/>
                <a:cs typeface="Arial"/>
              </a:rPr>
              <a:t>ocket costs.</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Employee</a:t>
            </a:r>
            <a:r>
              <a:rPr sz="3600" u="sng" spc="-15" dirty="0">
                <a:solidFill>
                  <a:srgbClr val="46702B"/>
                </a:solidFill>
                <a:latin typeface="Arial"/>
                <a:cs typeface="Arial"/>
              </a:rPr>
              <a:t> </a:t>
            </a:r>
            <a:r>
              <a:rPr sz="3600" u="sng" spc="0" dirty="0">
                <a:solidFill>
                  <a:srgbClr val="46702B"/>
                </a:solidFill>
                <a:latin typeface="Arial"/>
                <a:cs typeface="Arial"/>
              </a:rPr>
              <a:t>Assistance</a:t>
            </a:r>
            <a:r>
              <a:rPr sz="3600" u="sng" spc="-25" dirty="0">
                <a:solidFill>
                  <a:srgbClr val="46702B"/>
                </a:solidFill>
                <a:latin typeface="Arial"/>
                <a:cs typeface="Arial"/>
              </a:rPr>
              <a:t> </a:t>
            </a:r>
            <a:r>
              <a:rPr sz="3600" u="sng" spc="0" dirty="0">
                <a:solidFill>
                  <a:srgbClr val="46702B"/>
                </a:solidFill>
                <a:latin typeface="Arial"/>
                <a:cs typeface="Arial"/>
              </a:rPr>
              <a:t>Program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18</a:t>
            </a:r>
            <a:endParaRPr sz="900">
              <a:latin typeface="Arial"/>
              <a:cs typeface="Arial"/>
            </a:endParaRPr>
          </a:p>
        </p:txBody>
      </p:sp>
      <p:sp>
        <p:nvSpPr>
          <p:cNvPr id="3" name="object 3"/>
          <p:cNvSpPr txBox="1"/>
          <p:nvPr/>
        </p:nvSpPr>
        <p:spPr>
          <a:xfrm>
            <a:off x="1103172" y="1378960"/>
            <a:ext cx="7165340" cy="5540375"/>
          </a:xfrm>
          <a:prstGeom prst="rect">
            <a:avLst/>
          </a:prstGeom>
        </p:spPr>
        <p:txBody>
          <a:bodyPr vert="horz" wrap="square" lIns="0" tIns="0" rIns="0" bIns="0" rtlCol="0">
            <a:noAutofit/>
          </a:bodyPr>
          <a:lstStyle/>
          <a:p>
            <a:pPr marL="480059" marR="12700" indent="-457200">
              <a:lnSpc>
                <a:spcPct val="99400"/>
              </a:lnSpc>
              <a:buClr>
                <a:srgbClr val="4F9237"/>
              </a:buClr>
              <a:buSzPct val="108928"/>
              <a:buFont typeface="Arial"/>
              <a:buChar char="•"/>
              <a:tabLst>
                <a:tab pos="480059" algn="l"/>
              </a:tabLst>
            </a:pPr>
            <a:r>
              <a:rPr sz="2800" spc="-15" dirty="0">
                <a:solidFill>
                  <a:srgbClr val="3A6C29"/>
                </a:solidFill>
                <a:latin typeface="Arial"/>
                <a:cs typeface="Arial"/>
              </a:rPr>
              <a:t>Six</a:t>
            </a:r>
            <a:r>
              <a:rPr sz="2800" spc="-5" dirty="0">
                <a:solidFill>
                  <a:srgbClr val="3A6C29"/>
                </a:solidFill>
                <a:latin typeface="Arial"/>
                <a:cs typeface="Arial"/>
              </a:rPr>
              <a:t> f</a:t>
            </a:r>
            <a:r>
              <a:rPr sz="2800" spc="-10" dirty="0">
                <a:solidFill>
                  <a:srgbClr val="3A6C29"/>
                </a:solidFill>
                <a:latin typeface="Arial"/>
                <a:cs typeface="Arial"/>
              </a:rPr>
              <a:t>r</a:t>
            </a:r>
            <a:r>
              <a:rPr sz="2800" spc="-15" dirty="0">
                <a:solidFill>
                  <a:srgbClr val="3A6C29"/>
                </a:solidFill>
                <a:latin typeface="Arial"/>
                <a:cs typeface="Arial"/>
              </a:rPr>
              <a:t>e</a:t>
            </a:r>
            <a:r>
              <a:rPr sz="2800" spc="-20" dirty="0">
                <a:solidFill>
                  <a:srgbClr val="3A6C29"/>
                </a:solidFill>
                <a:latin typeface="Arial"/>
                <a:cs typeface="Arial"/>
              </a:rPr>
              <a:t>e</a:t>
            </a:r>
            <a:r>
              <a:rPr sz="2800" spc="-5" dirty="0">
                <a:solidFill>
                  <a:srgbClr val="3A6C29"/>
                </a:solidFill>
                <a:latin typeface="Arial"/>
                <a:cs typeface="Arial"/>
              </a:rPr>
              <a:t> </a:t>
            </a:r>
            <a:r>
              <a:rPr sz="2800" spc="-15" dirty="0">
                <a:solidFill>
                  <a:srgbClr val="3A6C29"/>
                </a:solidFill>
                <a:latin typeface="Arial"/>
                <a:cs typeface="Arial"/>
              </a:rPr>
              <a:t>co</a:t>
            </a:r>
            <a:r>
              <a:rPr sz="2800" spc="-10" dirty="0">
                <a:solidFill>
                  <a:srgbClr val="3A6C29"/>
                </a:solidFill>
                <a:latin typeface="Arial"/>
                <a:cs typeface="Arial"/>
              </a:rPr>
              <a:t>u</a:t>
            </a:r>
            <a:r>
              <a:rPr sz="2800" spc="-20" dirty="0">
                <a:solidFill>
                  <a:srgbClr val="3A6C29"/>
                </a:solidFill>
                <a:latin typeface="Arial"/>
                <a:cs typeface="Arial"/>
              </a:rPr>
              <a:t>n</a:t>
            </a:r>
            <a:r>
              <a:rPr sz="2800" spc="-10" dirty="0">
                <a:solidFill>
                  <a:srgbClr val="3A6C29"/>
                </a:solidFill>
                <a:latin typeface="Arial"/>
                <a:cs typeface="Arial"/>
              </a:rPr>
              <a:t>s</a:t>
            </a:r>
            <a:r>
              <a:rPr sz="2800" spc="-20" dirty="0">
                <a:solidFill>
                  <a:srgbClr val="3A6C29"/>
                </a:solidFill>
                <a:latin typeface="Arial"/>
                <a:cs typeface="Arial"/>
              </a:rPr>
              <a:t>e</a:t>
            </a:r>
            <a:r>
              <a:rPr sz="2800" spc="-5" dirty="0">
                <a:solidFill>
                  <a:srgbClr val="3A6C29"/>
                </a:solidFill>
                <a:latin typeface="Arial"/>
                <a:cs typeface="Arial"/>
              </a:rPr>
              <a:t>l</a:t>
            </a:r>
            <a:r>
              <a:rPr sz="2800" spc="-10" dirty="0">
                <a:solidFill>
                  <a:srgbClr val="3A6C29"/>
                </a:solidFill>
                <a:latin typeface="Arial"/>
                <a:cs typeface="Arial"/>
              </a:rPr>
              <a:t>i</a:t>
            </a:r>
            <a:r>
              <a:rPr sz="2800" spc="-15" dirty="0">
                <a:solidFill>
                  <a:srgbClr val="3A6C29"/>
                </a:solidFill>
                <a:latin typeface="Arial"/>
                <a:cs typeface="Arial"/>
              </a:rPr>
              <a:t>n</a:t>
            </a:r>
            <a:r>
              <a:rPr sz="2800" spc="-20" dirty="0">
                <a:solidFill>
                  <a:srgbClr val="3A6C29"/>
                </a:solidFill>
                <a:latin typeface="Arial"/>
                <a:cs typeface="Arial"/>
              </a:rPr>
              <a:t>g</a:t>
            </a:r>
            <a:r>
              <a:rPr sz="2800" spc="15" dirty="0">
                <a:solidFill>
                  <a:srgbClr val="3A6C29"/>
                </a:solidFill>
                <a:latin typeface="Arial"/>
                <a:cs typeface="Arial"/>
              </a:rPr>
              <a:t> </a:t>
            </a:r>
            <a:r>
              <a:rPr sz="2800" spc="-15" dirty="0">
                <a:solidFill>
                  <a:srgbClr val="3A6C29"/>
                </a:solidFill>
                <a:latin typeface="Arial"/>
                <a:cs typeface="Arial"/>
              </a:rPr>
              <a:t>ses</a:t>
            </a:r>
            <a:r>
              <a:rPr sz="2800" spc="-10" dirty="0">
                <a:solidFill>
                  <a:srgbClr val="3A6C29"/>
                </a:solidFill>
                <a:latin typeface="Arial"/>
                <a:cs typeface="Arial"/>
              </a:rPr>
              <a:t>si</a:t>
            </a:r>
            <a:r>
              <a:rPr sz="2800" spc="-15" dirty="0">
                <a:solidFill>
                  <a:srgbClr val="3A6C29"/>
                </a:solidFill>
                <a:latin typeface="Arial"/>
                <a:cs typeface="Arial"/>
              </a:rPr>
              <a:t>ons</a:t>
            </a:r>
            <a:r>
              <a:rPr sz="2800" spc="-5" dirty="0">
                <a:solidFill>
                  <a:srgbClr val="3A6C29"/>
                </a:solidFill>
                <a:latin typeface="Arial"/>
                <a:cs typeface="Arial"/>
              </a:rPr>
              <a:t> </a:t>
            </a:r>
            <a:r>
              <a:rPr sz="2800" spc="-15" dirty="0">
                <a:solidFill>
                  <a:srgbClr val="3A6C29"/>
                </a:solidFill>
                <a:latin typeface="Arial"/>
                <a:cs typeface="Arial"/>
              </a:rPr>
              <a:t>for </a:t>
            </a:r>
            <a:r>
              <a:rPr sz="2800" spc="-20" dirty="0">
                <a:solidFill>
                  <a:srgbClr val="3A6C29"/>
                </a:solidFill>
                <a:latin typeface="Arial"/>
                <a:cs typeface="Arial"/>
              </a:rPr>
              <a:t>a</a:t>
            </a:r>
            <a:r>
              <a:rPr sz="2800" spc="-5" dirty="0">
                <a:solidFill>
                  <a:srgbClr val="3A6C29"/>
                </a:solidFill>
                <a:latin typeface="Arial"/>
                <a:cs typeface="Arial"/>
              </a:rPr>
              <a:t>l</a:t>
            </a:r>
            <a:r>
              <a:rPr sz="2800" spc="-10" dirty="0">
                <a:solidFill>
                  <a:srgbClr val="3A6C29"/>
                </a:solidFill>
                <a:latin typeface="Arial"/>
                <a:cs typeface="Arial"/>
              </a:rPr>
              <a:t>l</a:t>
            </a:r>
            <a:r>
              <a:rPr sz="2800" spc="-15" dirty="0">
                <a:solidFill>
                  <a:srgbClr val="3A6C29"/>
                </a:solidFill>
                <a:latin typeface="Arial"/>
                <a:cs typeface="Arial"/>
              </a:rPr>
              <a:t> employees</a:t>
            </a:r>
            <a:r>
              <a:rPr sz="2800" spc="15" dirty="0">
                <a:solidFill>
                  <a:srgbClr val="3A6C29"/>
                </a:solidFill>
                <a:latin typeface="Arial"/>
                <a:cs typeface="Arial"/>
              </a:rPr>
              <a:t> </a:t>
            </a:r>
            <a:r>
              <a:rPr sz="2800" spc="-20" dirty="0">
                <a:solidFill>
                  <a:srgbClr val="3A6C29"/>
                </a:solidFill>
                <a:latin typeface="Arial"/>
                <a:cs typeface="Arial"/>
              </a:rPr>
              <a:t>and</a:t>
            </a:r>
            <a:r>
              <a:rPr sz="2800" spc="5" dirty="0">
                <a:solidFill>
                  <a:srgbClr val="3A6C29"/>
                </a:solidFill>
                <a:latin typeface="Arial"/>
                <a:cs typeface="Arial"/>
              </a:rPr>
              <a:t> </a:t>
            </a:r>
            <a:r>
              <a:rPr sz="2800" spc="-20" dirty="0">
                <a:solidFill>
                  <a:srgbClr val="3A6C29"/>
                </a:solidFill>
                <a:latin typeface="Arial"/>
                <a:cs typeface="Arial"/>
              </a:rPr>
              <a:t>e</a:t>
            </a:r>
            <a:r>
              <a:rPr sz="2800" spc="-5" dirty="0">
                <a:solidFill>
                  <a:srgbClr val="3A6C29"/>
                </a:solidFill>
                <a:latin typeface="Arial"/>
                <a:cs typeface="Arial"/>
              </a:rPr>
              <a:t>l</a:t>
            </a:r>
            <a:r>
              <a:rPr sz="2800" spc="-15" dirty="0">
                <a:solidFill>
                  <a:srgbClr val="3A6C29"/>
                </a:solidFill>
                <a:latin typeface="Arial"/>
                <a:cs typeface="Arial"/>
              </a:rPr>
              <a:t>ig</a:t>
            </a:r>
            <a:r>
              <a:rPr sz="2800" spc="-5" dirty="0">
                <a:solidFill>
                  <a:srgbClr val="3A6C29"/>
                </a:solidFill>
                <a:latin typeface="Arial"/>
                <a:cs typeface="Arial"/>
              </a:rPr>
              <a:t>i</a:t>
            </a:r>
            <a:r>
              <a:rPr sz="2800" spc="-15" dirty="0">
                <a:solidFill>
                  <a:srgbClr val="3A6C29"/>
                </a:solidFill>
                <a:latin typeface="Arial"/>
                <a:cs typeface="Arial"/>
              </a:rPr>
              <a:t>ble</a:t>
            </a:r>
            <a:r>
              <a:rPr sz="2800" spc="15" dirty="0">
                <a:solidFill>
                  <a:srgbClr val="3A6C29"/>
                </a:solidFill>
                <a:latin typeface="Arial"/>
                <a:cs typeface="Arial"/>
              </a:rPr>
              <a:t> </a:t>
            </a:r>
            <a:r>
              <a:rPr sz="2800" spc="-20" dirty="0">
                <a:solidFill>
                  <a:srgbClr val="3A6C29"/>
                </a:solidFill>
                <a:latin typeface="Arial"/>
                <a:cs typeface="Arial"/>
              </a:rPr>
              <a:t>de</a:t>
            </a:r>
            <a:r>
              <a:rPr sz="2800" spc="-15" dirty="0">
                <a:solidFill>
                  <a:srgbClr val="3A6C29"/>
                </a:solidFill>
                <a:latin typeface="Arial"/>
                <a:cs typeface="Arial"/>
              </a:rPr>
              <a:t>p</a:t>
            </a:r>
            <a:r>
              <a:rPr sz="2800" spc="-20" dirty="0">
                <a:solidFill>
                  <a:srgbClr val="3A6C29"/>
                </a:solidFill>
                <a:latin typeface="Arial"/>
                <a:cs typeface="Arial"/>
              </a:rPr>
              <a:t>en</a:t>
            </a:r>
            <a:r>
              <a:rPr sz="2800" spc="-15" dirty="0">
                <a:solidFill>
                  <a:srgbClr val="3A6C29"/>
                </a:solidFill>
                <a:latin typeface="Arial"/>
                <a:cs typeface="Arial"/>
              </a:rPr>
              <a:t>d</a:t>
            </a:r>
            <a:r>
              <a:rPr sz="2800" spc="-20" dirty="0">
                <a:solidFill>
                  <a:srgbClr val="3A6C29"/>
                </a:solidFill>
                <a:latin typeface="Arial"/>
                <a:cs typeface="Arial"/>
              </a:rPr>
              <a:t>en</a:t>
            </a:r>
            <a:r>
              <a:rPr sz="2800" spc="-5" dirty="0">
                <a:solidFill>
                  <a:srgbClr val="3A6C29"/>
                </a:solidFill>
                <a:latin typeface="Arial"/>
                <a:cs typeface="Arial"/>
              </a:rPr>
              <a:t>t</a:t>
            </a:r>
            <a:r>
              <a:rPr sz="2800" spc="-15" dirty="0">
                <a:solidFill>
                  <a:srgbClr val="3A6C29"/>
                </a:solidFill>
                <a:latin typeface="Arial"/>
                <a:cs typeface="Arial"/>
              </a:rPr>
              <a:t>s</a:t>
            </a:r>
            <a:r>
              <a:rPr sz="2800" spc="-5" dirty="0">
                <a:solidFill>
                  <a:srgbClr val="3A6C29"/>
                </a:solidFill>
                <a:latin typeface="Arial"/>
                <a:cs typeface="Arial"/>
              </a:rPr>
              <a:t> </a:t>
            </a:r>
            <a:r>
              <a:rPr sz="2800" spc="-15" dirty="0">
                <a:solidFill>
                  <a:srgbClr val="3A6C29"/>
                </a:solidFill>
                <a:latin typeface="Arial"/>
                <a:cs typeface="Arial"/>
              </a:rPr>
              <a:t>o</a:t>
            </a:r>
            <a:r>
              <a:rPr sz="2800" spc="-20" dirty="0">
                <a:solidFill>
                  <a:srgbClr val="3A6C29"/>
                </a:solidFill>
                <a:latin typeface="Arial"/>
                <a:cs typeface="Arial"/>
              </a:rPr>
              <a:t>n</a:t>
            </a:r>
            <a:r>
              <a:rPr sz="2800" spc="-5" dirty="0">
                <a:solidFill>
                  <a:srgbClr val="3A6C29"/>
                </a:solidFill>
                <a:latin typeface="Arial"/>
                <a:cs typeface="Arial"/>
              </a:rPr>
              <a: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15" dirty="0">
                <a:solidFill>
                  <a:srgbClr val="3A6C29"/>
                </a:solidFill>
                <a:latin typeface="Arial"/>
                <a:cs typeface="Arial"/>
              </a:rPr>
              <a:t> he</a:t>
            </a:r>
            <a:r>
              <a:rPr sz="2800" spc="-20" dirty="0">
                <a:solidFill>
                  <a:srgbClr val="3A6C29"/>
                </a:solidFill>
                <a:latin typeface="Arial"/>
                <a:cs typeface="Arial"/>
              </a:rPr>
              <a:t>a</a:t>
            </a:r>
            <a:r>
              <a:rPr sz="2800" spc="-5" dirty="0">
                <a:solidFill>
                  <a:srgbClr val="3A6C29"/>
                </a:solidFill>
                <a:latin typeface="Arial"/>
                <a:cs typeface="Arial"/>
              </a:rPr>
              <a:t>l</a:t>
            </a:r>
            <a:r>
              <a:rPr sz="2800" spc="-15" dirty="0">
                <a:solidFill>
                  <a:srgbClr val="3A6C29"/>
                </a:solidFill>
                <a:latin typeface="Arial"/>
                <a:cs typeface="Arial"/>
              </a:rPr>
              <a:t>th</a:t>
            </a:r>
            <a:r>
              <a:rPr sz="2800" spc="5" dirty="0">
                <a:solidFill>
                  <a:srgbClr val="3A6C29"/>
                </a:solidFill>
                <a:latin typeface="Arial"/>
                <a:cs typeface="Arial"/>
              </a:rPr>
              <a:t> </a:t>
            </a:r>
            <a:r>
              <a:rPr sz="2800" spc="-20" dirty="0">
                <a:solidFill>
                  <a:srgbClr val="3A6C29"/>
                </a:solidFill>
                <a:latin typeface="Arial"/>
                <a:cs typeface="Arial"/>
              </a:rPr>
              <a:t>p</a:t>
            </a:r>
            <a:r>
              <a:rPr sz="2800" spc="-5" dirty="0">
                <a:solidFill>
                  <a:srgbClr val="3A6C29"/>
                </a:solidFill>
                <a:latin typeface="Arial"/>
                <a:cs typeface="Arial"/>
              </a:rPr>
              <a:t>l</a:t>
            </a:r>
            <a:r>
              <a:rPr sz="2800" spc="-20" dirty="0">
                <a:solidFill>
                  <a:srgbClr val="3A6C29"/>
                </a:solidFill>
                <a:latin typeface="Arial"/>
                <a:cs typeface="Arial"/>
              </a:rPr>
              <a:t>an</a:t>
            </a:r>
            <a:endParaRPr sz="2800" dirty="0">
              <a:latin typeface="Arial"/>
              <a:cs typeface="Arial"/>
            </a:endParaRPr>
          </a:p>
          <a:p>
            <a:pPr>
              <a:lnSpc>
                <a:spcPts val="650"/>
              </a:lnSpc>
              <a:spcBef>
                <a:spcPts val="0"/>
              </a:spcBef>
              <a:buClr>
                <a:srgbClr val="4F9237"/>
              </a:buClr>
              <a:buFont typeface="Arial"/>
              <a:buChar char="•"/>
            </a:pPr>
            <a:endParaRPr sz="65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Emotio</a:t>
            </a:r>
            <a:r>
              <a:rPr sz="2800" spc="-20" dirty="0">
                <a:solidFill>
                  <a:srgbClr val="3A6C29"/>
                </a:solidFill>
                <a:latin typeface="Arial"/>
                <a:cs typeface="Arial"/>
              </a:rPr>
              <a:t>n</a:t>
            </a:r>
            <a:r>
              <a:rPr sz="2800" spc="-15" dirty="0">
                <a:solidFill>
                  <a:srgbClr val="3A6C29"/>
                </a:solidFill>
                <a:latin typeface="Arial"/>
                <a:cs typeface="Arial"/>
              </a:rPr>
              <a:t>a</a:t>
            </a:r>
            <a:r>
              <a:rPr sz="2800" spc="-10" dirty="0">
                <a:solidFill>
                  <a:srgbClr val="3A6C29"/>
                </a:solidFill>
                <a:latin typeface="Arial"/>
                <a:cs typeface="Arial"/>
              </a:rPr>
              <a:t>l</a:t>
            </a:r>
            <a:r>
              <a:rPr sz="2800" spc="10" dirty="0">
                <a:solidFill>
                  <a:srgbClr val="3A6C29"/>
                </a:solidFill>
                <a:latin typeface="Arial"/>
                <a:cs typeface="Arial"/>
              </a:rPr>
              <a:t> </a:t>
            </a:r>
            <a:r>
              <a:rPr sz="2800" spc="-25" dirty="0">
                <a:solidFill>
                  <a:srgbClr val="3A6C29"/>
                </a:solidFill>
                <a:latin typeface="Arial"/>
                <a:cs typeface="Arial"/>
              </a:rPr>
              <a:t>We</a:t>
            </a:r>
            <a:r>
              <a:rPr sz="2800" spc="-5" dirty="0">
                <a:solidFill>
                  <a:srgbClr val="3A6C29"/>
                </a:solidFill>
                <a:latin typeface="Arial"/>
                <a:cs typeface="Arial"/>
              </a:rPr>
              <a:t>l</a:t>
            </a:r>
            <a:r>
              <a:rPr sz="2800" spc="5" dirty="0">
                <a:solidFill>
                  <a:srgbClr val="3A6C29"/>
                </a:solidFill>
                <a:latin typeface="Arial"/>
                <a:cs typeface="Arial"/>
              </a:rPr>
              <a:t>l</a:t>
            </a:r>
            <a:r>
              <a:rPr sz="2800" spc="-5" dirty="0">
                <a:solidFill>
                  <a:srgbClr val="3A6C29"/>
                </a:solidFill>
                <a:latin typeface="Arial"/>
                <a:cs typeface="Arial"/>
              </a:rPr>
              <a:t>-</a:t>
            </a:r>
            <a:r>
              <a:rPr sz="2800" spc="-20" dirty="0">
                <a:solidFill>
                  <a:srgbClr val="3A6C29"/>
                </a:solidFill>
                <a:latin typeface="Arial"/>
                <a:cs typeface="Arial"/>
              </a:rPr>
              <a:t>b</a:t>
            </a:r>
            <a:r>
              <a:rPr sz="2800" spc="-15" dirty="0">
                <a:solidFill>
                  <a:srgbClr val="3A6C29"/>
                </a:solidFill>
                <a:latin typeface="Arial"/>
                <a:cs typeface="Arial"/>
              </a:rPr>
              <a:t>e</a:t>
            </a:r>
            <a:r>
              <a:rPr sz="2800" spc="-10" dirty="0">
                <a:solidFill>
                  <a:srgbClr val="3A6C29"/>
                </a:solidFill>
                <a:latin typeface="Arial"/>
                <a:cs typeface="Arial"/>
              </a:rPr>
              <a:t>i</a:t>
            </a:r>
            <a:r>
              <a:rPr sz="2800" spc="-15" dirty="0">
                <a:solidFill>
                  <a:srgbClr val="3A6C29"/>
                </a:solidFill>
                <a:latin typeface="Arial"/>
                <a:cs typeface="Arial"/>
              </a:rPr>
              <a:t>n</a:t>
            </a:r>
            <a:r>
              <a:rPr sz="2800" spc="-20" dirty="0">
                <a:solidFill>
                  <a:srgbClr val="3A6C29"/>
                </a:solidFill>
                <a:latin typeface="Arial"/>
                <a:cs typeface="Arial"/>
              </a:rPr>
              <a:t>g</a:t>
            </a:r>
            <a:endParaRPr sz="2800" dirty="0">
              <a:latin typeface="Arial"/>
              <a:cs typeface="Arial"/>
            </a:endParaRPr>
          </a:p>
          <a:p>
            <a:pPr>
              <a:lnSpc>
                <a:spcPts val="600"/>
              </a:lnSpc>
              <a:spcBef>
                <a:spcPts val="0"/>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Rela</a:t>
            </a:r>
            <a:r>
              <a:rPr sz="2800" spc="-10" dirty="0">
                <a:solidFill>
                  <a:srgbClr val="3A6C29"/>
                </a:solidFill>
                <a:latin typeface="Arial"/>
                <a:cs typeface="Arial"/>
              </a:rPr>
              <a:t>ti</a:t>
            </a:r>
            <a:r>
              <a:rPr sz="2800" spc="-15" dirty="0">
                <a:solidFill>
                  <a:srgbClr val="3A6C29"/>
                </a:solidFill>
                <a:latin typeface="Arial"/>
                <a:cs typeface="Arial"/>
              </a:rPr>
              <a:t>o</a:t>
            </a:r>
            <a:r>
              <a:rPr sz="2800" spc="-20" dirty="0">
                <a:solidFill>
                  <a:srgbClr val="3A6C29"/>
                </a:solidFill>
                <a:latin typeface="Arial"/>
                <a:cs typeface="Arial"/>
              </a:rPr>
              <a:t>n</a:t>
            </a:r>
            <a:r>
              <a:rPr sz="2800" spc="-10" dirty="0">
                <a:solidFill>
                  <a:srgbClr val="3A6C29"/>
                </a:solidFill>
                <a:latin typeface="Arial"/>
                <a:cs typeface="Arial"/>
              </a:rPr>
              <a:t>s</a:t>
            </a:r>
            <a:r>
              <a:rPr sz="2800" spc="-20" dirty="0">
                <a:solidFill>
                  <a:srgbClr val="3A6C29"/>
                </a:solidFill>
                <a:latin typeface="Arial"/>
                <a:cs typeface="Arial"/>
              </a:rPr>
              <a:t>h</a:t>
            </a:r>
            <a:r>
              <a:rPr sz="2800" spc="-5" dirty="0">
                <a:solidFill>
                  <a:srgbClr val="3A6C29"/>
                </a:solidFill>
                <a:latin typeface="Arial"/>
                <a:cs typeface="Arial"/>
              </a:rPr>
              <a:t>i</a:t>
            </a:r>
            <a:r>
              <a:rPr sz="2800" spc="-20" dirty="0">
                <a:solidFill>
                  <a:srgbClr val="3A6C29"/>
                </a:solidFill>
                <a:latin typeface="Arial"/>
                <a:cs typeface="Arial"/>
              </a:rPr>
              <a:t>p</a:t>
            </a:r>
            <a:r>
              <a:rPr sz="2800" spc="-10" dirty="0">
                <a:solidFill>
                  <a:srgbClr val="3A6C29"/>
                </a:solidFill>
                <a:latin typeface="Arial"/>
                <a:cs typeface="Arial"/>
              </a:rPr>
              <a:t>s</a:t>
            </a:r>
            <a:r>
              <a:rPr sz="2800" spc="-15" dirty="0">
                <a:solidFill>
                  <a:srgbClr val="3A6C29"/>
                </a:solidFill>
                <a:latin typeface="Arial"/>
                <a:cs typeface="Arial"/>
              </a:rPr>
              <a:t>/Par</a:t>
            </a:r>
            <a:r>
              <a:rPr sz="2800" spc="-10" dirty="0">
                <a:solidFill>
                  <a:srgbClr val="3A6C29"/>
                </a:solidFill>
                <a:latin typeface="Arial"/>
                <a:cs typeface="Arial"/>
              </a:rPr>
              <a:t>e</a:t>
            </a:r>
            <a:r>
              <a:rPr sz="2800" spc="-15" dirty="0">
                <a:solidFill>
                  <a:srgbClr val="3A6C29"/>
                </a:solidFill>
                <a:latin typeface="Arial"/>
                <a:cs typeface="Arial"/>
              </a:rPr>
              <a:t>nt</a:t>
            </a:r>
            <a:r>
              <a:rPr sz="2800" spc="-5" dirty="0">
                <a:solidFill>
                  <a:srgbClr val="3A6C29"/>
                </a:solidFill>
                <a:latin typeface="Arial"/>
                <a:cs typeface="Arial"/>
              </a:rPr>
              <a:t>i</a:t>
            </a:r>
            <a:r>
              <a:rPr sz="2800" spc="-20" dirty="0">
                <a:solidFill>
                  <a:srgbClr val="3A6C29"/>
                </a:solidFill>
                <a:latin typeface="Arial"/>
                <a:cs typeface="Arial"/>
              </a:rPr>
              <a:t>ng</a:t>
            </a:r>
            <a:endParaRPr sz="2800" dirty="0">
              <a:latin typeface="Arial"/>
              <a:cs typeface="Arial"/>
            </a:endParaRPr>
          </a:p>
          <a:p>
            <a:pPr>
              <a:lnSpc>
                <a:spcPts val="600"/>
              </a:lnSpc>
              <a:spcBef>
                <a:spcPts val="1"/>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Fina</a:t>
            </a:r>
            <a:r>
              <a:rPr sz="2800" spc="-20" dirty="0">
                <a:solidFill>
                  <a:srgbClr val="3A6C29"/>
                </a:solidFill>
                <a:latin typeface="Arial"/>
                <a:cs typeface="Arial"/>
              </a:rPr>
              <a:t>n</a:t>
            </a:r>
            <a:r>
              <a:rPr sz="2800" spc="-10" dirty="0">
                <a:solidFill>
                  <a:srgbClr val="3A6C29"/>
                </a:solidFill>
                <a:latin typeface="Arial"/>
                <a:cs typeface="Arial"/>
              </a:rPr>
              <a:t>ci</a:t>
            </a:r>
            <a:r>
              <a:rPr sz="2800" spc="-15" dirty="0">
                <a:solidFill>
                  <a:srgbClr val="3A6C29"/>
                </a:solidFill>
                <a:latin typeface="Arial"/>
                <a:cs typeface="Arial"/>
              </a:rPr>
              <a:t>a</a:t>
            </a:r>
            <a:r>
              <a:rPr sz="2800" spc="-10" dirty="0">
                <a:solidFill>
                  <a:srgbClr val="3A6C29"/>
                </a:solidFill>
                <a:latin typeface="Arial"/>
                <a:cs typeface="Arial"/>
              </a:rPr>
              <a:t>l</a:t>
            </a:r>
            <a:r>
              <a:rPr sz="2800" spc="10" dirty="0">
                <a:solidFill>
                  <a:srgbClr val="3A6C29"/>
                </a:solidFill>
                <a:latin typeface="Arial"/>
                <a:cs typeface="Arial"/>
              </a:rPr>
              <a:t> </a:t>
            </a:r>
            <a:r>
              <a:rPr sz="2800" spc="-20" dirty="0">
                <a:solidFill>
                  <a:srgbClr val="3A6C29"/>
                </a:solidFill>
                <a:latin typeface="Arial"/>
                <a:cs typeface="Arial"/>
              </a:rPr>
              <a:t>Edu</a:t>
            </a:r>
            <a:r>
              <a:rPr sz="2800" spc="-10" dirty="0">
                <a:solidFill>
                  <a:srgbClr val="3A6C29"/>
                </a:solidFill>
                <a:latin typeface="Arial"/>
                <a:cs typeface="Arial"/>
              </a:rPr>
              <a:t>c</a:t>
            </a:r>
            <a:r>
              <a:rPr sz="2800" spc="-15" dirty="0">
                <a:solidFill>
                  <a:srgbClr val="3A6C29"/>
                </a:solidFill>
                <a:latin typeface="Arial"/>
                <a:cs typeface="Arial"/>
              </a:rPr>
              <a:t>at</a:t>
            </a:r>
            <a:r>
              <a:rPr sz="2800" spc="-5" dirty="0">
                <a:solidFill>
                  <a:srgbClr val="3A6C29"/>
                </a:solidFill>
                <a:latin typeface="Arial"/>
                <a:cs typeface="Arial"/>
              </a:rPr>
              <a:t>i</a:t>
            </a:r>
            <a:r>
              <a:rPr sz="2800" spc="-20" dirty="0">
                <a:solidFill>
                  <a:srgbClr val="3A6C29"/>
                </a:solidFill>
                <a:latin typeface="Arial"/>
                <a:cs typeface="Arial"/>
              </a:rPr>
              <a:t>on</a:t>
            </a:r>
            <a:endParaRPr sz="2800" dirty="0">
              <a:latin typeface="Arial"/>
              <a:cs typeface="Arial"/>
            </a:endParaRPr>
          </a:p>
          <a:p>
            <a:pPr>
              <a:lnSpc>
                <a:spcPts val="550"/>
              </a:lnSpc>
              <a:spcBef>
                <a:spcPts val="49"/>
              </a:spcBef>
              <a:buClr>
                <a:srgbClr val="4F9237"/>
              </a:buClr>
              <a:buFont typeface="Arial"/>
              <a:buChar char="•"/>
            </a:pPr>
            <a:endParaRPr sz="550" dirty="0"/>
          </a:p>
          <a:p>
            <a:pPr marL="469265"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L</a:t>
            </a:r>
            <a:r>
              <a:rPr sz="2800" spc="-15" dirty="0">
                <a:solidFill>
                  <a:srgbClr val="3A6C29"/>
                </a:solidFill>
                <a:latin typeface="Arial"/>
                <a:cs typeface="Arial"/>
              </a:rPr>
              <a:t>e</a:t>
            </a:r>
            <a:r>
              <a:rPr sz="2800" spc="-20" dirty="0">
                <a:solidFill>
                  <a:srgbClr val="3A6C29"/>
                </a:solidFill>
                <a:latin typeface="Arial"/>
                <a:cs typeface="Arial"/>
              </a:rPr>
              <a:t>g</a:t>
            </a:r>
            <a:r>
              <a:rPr sz="2800" spc="-15" dirty="0">
                <a:solidFill>
                  <a:srgbClr val="3A6C29"/>
                </a:solidFill>
                <a:latin typeface="Arial"/>
                <a:cs typeface="Arial"/>
              </a:rPr>
              <a:t>a</a:t>
            </a:r>
            <a:r>
              <a:rPr sz="2800" spc="-10" dirty="0">
                <a:solidFill>
                  <a:srgbClr val="3A6C29"/>
                </a:solidFill>
                <a:latin typeface="Arial"/>
                <a:cs typeface="Arial"/>
              </a:rPr>
              <a:t>l</a:t>
            </a:r>
            <a:r>
              <a:rPr sz="2800" spc="-5" dirty="0">
                <a:solidFill>
                  <a:srgbClr val="3A6C29"/>
                </a:solidFill>
                <a:latin typeface="Arial"/>
                <a:cs typeface="Arial"/>
              </a:rPr>
              <a:t> </a:t>
            </a:r>
            <a:r>
              <a:rPr sz="2800" spc="-25" dirty="0">
                <a:solidFill>
                  <a:srgbClr val="3A6C29"/>
                </a:solidFill>
                <a:latin typeface="Arial"/>
                <a:cs typeface="Arial"/>
              </a:rPr>
              <a:t>M</a:t>
            </a:r>
            <a:r>
              <a:rPr sz="2800" spc="-15" dirty="0">
                <a:solidFill>
                  <a:srgbClr val="3A6C29"/>
                </a:solidFill>
                <a:latin typeface="Arial"/>
                <a:cs typeface="Arial"/>
              </a:rPr>
              <a:t>a</a:t>
            </a:r>
            <a:r>
              <a:rPr sz="2800" spc="-10" dirty="0">
                <a:solidFill>
                  <a:srgbClr val="3A6C29"/>
                </a:solidFill>
                <a:latin typeface="Arial"/>
                <a:cs typeface="Arial"/>
              </a:rPr>
              <a:t>tt</a:t>
            </a:r>
            <a:r>
              <a:rPr sz="2800" spc="-15" dirty="0">
                <a:solidFill>
                  <a:srgbClr val="3A6C29"/>
                </a:solidFill>
                <a:latin typeface="Arial"/>
                <a:cs typeface="Arial"/>
              </a:rPr>
              <a:t>ers</a:t>
            </a:r>
            <a:endParaRPr sz="2800" dirty="0">
              <a:latin typeface="Arial"/>
              <a:cs typeface="Arial"/>
            </a:endParaRPr>
          </a:p>
          <a:p>
            <a:pPr>
              <a:lnSpc>
                <a:spcPts val="600"/>
              </a:lnSpc>
              <a:spcBef>
                <a:spcPts val="0"/>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Per</a:t>
            </a:r>
            <a:r>
              <a:rPr sz="2800" spc="-10" dirty="0">
                <a:solidFill>
                  <a:srgbClr val="3A6C29"/>
                </a:solidFill>
                <a:latin typeface="Arial"/>
                <a:cs typeface="Arial"/>
              </a:rPr>
              <a:t>s</a:t>
            </a:r>
            <a:r>
              <a:rPr sz="2800" spc="-20" dirty="0">
                <a:solidFill>
                  <a:srgbClr val="3A6C29"/>
                </a:solidFill>
                <a:latin typeface="Arial"/>
                <a:cs typeface="Arial"/>
              </a:rPr>
              <a:t>o</a:t>
            </a:r>
            <a:r>
              <a:rPr sz="2800" spc="-15" dirty="0">
                <a:solidFill>
                  <a:srgbClr val="3A6C29"/>
                </a:solidFill>
                <a:latin typeface="Arial"/>
                <a:cs typeface="Arial"/>
              </a:rPr>
              <a:t>n</a:t>
            </a:r>
            <a:r>
              <a:rPr sz="2800" spc="-20" dirty="0">
                <a:solidFill>
                  <a:srgbClr val="3A6C29"/>
                </a:solidFill>
                <a:latin typeface="Arial"/>
                <a:cs typeface="Arial"/>
              </a:rPr>
              <a:t>a</a:t>
            </a:r>
            <a:r>
              <a:rPr sz="2800" spc="-5" dirty="0">
                <a:solidFill>
                  <a:srgbClr val="3A6C29"/>
                </a:solidFill>
                <a:latin typeface="Arial"/>
                <a:cs typeface="Arial"/>
              </a:rPr>
              <a:t>l</a:t>
            </a:r>
            <a:r>
              <a:rPr sz="2800" spc="-15" dirty="0">
                <a:solidFill>
                  <a:srgbClr val="3A6C29"/>
                </a:solidFill>
                <a:latin typeface="Arial"/>
                <a:cs typeface="Arial"/>
              </a:rPr>
              <a:t>/Pro</a:t>
            </a:r>
            <a:r>
              <a:rPr sz="2800" spc="-5" dirty="0">
                <a:solidFill>
                  <a:srgbClr val="3A6C29"/>
                </a:solidFill>
                <a:latin typeface="Arial"/>
                <a:cs typeface="Arial"/>
              </a:rPr>
              <a:t>f</a:t>
            </a:r>
            <a:r>
              <a:rPr sz="2800" spc="-20" dirty="0">
                <a:solidFill>
                  <a:srgbClr val="3A6C29"/>
                </a:solidFill>
                <a:latin typeface="Arial"/>
                <a:cs typeface="Arial"/>
              </a:rPr>
              <a:t>e</a:t>
            </a:r>
            <a:r>
              <a:rPr sz="2800" spc="-10" dirty="0">
                <a:solidFill>
                  <a:srgbClr val="3A6C29"/>
                </a:solidFill>
                <a:latin typeface="Arial"/>
                <a:cs typeface="Arial"/>
              </a:rPr>
              <a:t>s</a:t>
            </a:r>
            <a:r>
              <a:rPr sz="2800" spc="-15" dirty="0">
                <a:solidFill>
                  <a:srgbClr val="3A6C29"/>
                </a:solidFill>
                <a:latin typeface="Arial"/>
                <a:cs typeface="Arial"/>
              </a:rPr>
              <a:t>s</a:t>
            </a:r>
            <a:r>
              <a:rPr sz="2800" spc="-5" dirty="0">
                <a:solidFill>
                  <a:srgbClr val="3A6C29"/>
                </a:solidFill>
                <a:latin typeface="Arial"/>
                <a:cs typeface="Arial"/>
              </a:rPr>
              <a:t>i</a:t>
            </a:r>
            <a:r>
              <a:rPr sz="2800" spc="-20" dirty="0">
                <a:solidFill>
                  <a:srgbClr val="3A6C29"/>
                </a:solidFill>
                <a:latin typeface="Arial"/>
                <a:cs typeface="Arial"/>
              </a:rPr>
              <a:t>o</a:t>
            </a:r>
            <a:r>
              <a:rPr sz="2800" spc="-15" dirty="0">
                <a:solidFill>
                  <a:srgbClr val="3A6C29"/>
                </a:solidFill>
                <a:latin typeface="Arial"/>
                <a:cs typeface="Arial"/>
              </a:rPr>
              <a:t>nal</a:t>
            </a:r>
            <a:r>
              <a:rPr sz="2800" spc="15" dirty="0">
                <a:solidFill>
                  <a:srgbClr val="3A6C29"/>
                </a:solidFill>
                <a:latin typeface="Arial"/>
                <a:cs typeface="Arial"/>
              </a:rPr>
              <a:t> </a:t>
            </a:r>
            <a:r>
              <a:rPr sz="2800" spc="-15" dirty="0">
                <a:solidFill>
                  <a:srgbClr val="3A6C29"/>
                </a:solidFill>
                <a:latin typeface="Arial"/>
                <a:cs typeface="Arial"/>
              </a:rPr>
              <a:t>Growth</a:t>
            </a:r>
            <a:endParaRPr sz="2800" dirty="0">
              <a:latin typeface="Arial"/>
              <a:cs typeface="Arial"/>
            </a:endParaRPr>
          </a:p>
          <a:p>
            <a:pPr>
              <a:lnSpc>
                <a:spcPts val="950"/>
              </a:lnSpc>
              <a:spcBef>
                <a:spcPts val="15"/>
              </a:spcBef>
              <a:buClr>
                <a:srgbClr val="4F9237"/>
              </a:buClr>
              <a:buFont typeface="Arial"/>
              <a:buChar char="•"/>
            </a:pPr>
            <a:endParaRPr sz="950" dirty="0"/>
          </a:p>
          <a:p>
            <a:pPr marL="480059" marR="213360" indent="-457200">
              <a:lnSpc>
                <a:spcPts val="3360"/>
              </a:lnSpc>
              <a:buClr>
                <a:srgbClr val="4F9237"/>
              </a:buClr>
              <a:buSzPct val="108928"/>
              <a:buFont typeface="Arial"/>
              <a:buChar char="•"/>
              <a:tabLst>
                <a:tab pos="480059" algn="l"/>
                <a:tab pos="2299335" algn="l"/>
                <a:tab pos="5923280" algn="l"/>
              </a:tabLst>
            </a:pPr>
            <a:r>
              <a:rPr sz="2800" u="heavy" spc="-20" dirty="0">
                <a:solidFill>
                  <a:srgbClr val="9A488A"/>
                </a:solidFill>
                <a:latin typeface="Arial"/>
                <a:cs typeface="Arial"/>
                <a:hlinkClick r:id="rId2"/>
              </a:rPr>
              <a:t>www.es</a:t>
            </a:r>
            <a:r>
              <a:rPr sz="2800" u="heavy" spc="-15" dirty="0">
                <a:solidFill>
                  <a:srgbClr val="9A488A"/>
                </a:solidFill>
                <a:latin typeface="Arial"/>
                <a:cs typeface="Arial"/>
                <a:hlinkClick r:id="rId2"/>
              </a:rPr>
              <a:t>py</a:t>
            </a:r>
            <a:r>
              <a:rPr sz="2800" u="heavy" spc="-5" dirty="0">
                <a:solidFill>
                  <a:srgbClr val="9A488A"/>
                </a:solidFill>
                <a:latin typeface="Arial"/>
                <a:cs typeface="Arial"/>
                <a:hlinkClick r:id="rId2"/>
              </a:rPr>
              <a:t>r</a:t>
            </a:r>
            <a:r>
              <a:rPr sz="2800" u="heavy" spc="-10" dirty="0">
                <a:solidFill>
                  <a:srgbClr val="9A488A"/>
                </a:solidFill>
                <a:latin typeface="Arial"/>
                <a:cs typeface="Arial"/>
                <a:hlinkClick r:id="rId2"/>
              </a:rPr>
              <a:t>.c</a:t>
            </a:r>
            <a:r>
              <a:rPr sz="2800" u="heavy" spc="-20" dirty="0">
                <a:solidFill>
                  <a:srgbClr val="9A488A"/>
                </a:solidFill>
                <a:latin typeface="Arial"/>
                <a:cs typeface="Arial"/>
                <a:hlinkClick r:id="rId2"/>
              </a:rPr>
              <a:t>om</a:t>
            </a:r>
            <a:endParaRPr lang="en-US" sz="2800" u="heavy" spc="-20" dirty="0">
              <a:solidFill>
                <a:srgbClr val="9A488A"/>
              </a:solidFill>
              <a:latin typeface="Arial"/>
              <a:cs typeface="Arial"/>
            </a:endParaRPr>
          </a:p>
          <a:p>
            <a:pPr marL="480059" marR="213360" indent="-457200">
              <a:lnSpc>
                <a:spcPts val="3360"/>
              </a:lnSpc>
              <a:buClr>
                <a:srgbClr val="4F9237"/>
              </a:buClr>
              <a:buSzPct val="108928"/>
              <a:buFont typeface="Arial"/>
              <a:buChar char="•"/>
              <a:tabLst>
                <a:tab pos="480059" algn="l"/>
                <a:tab pos="2299335" algn="l"/>
                <a:tab pos="5923280" algn="l"/>
              </a:tabLst>
            </a:pPr>
            <a:r>
              <a:rPr lang="en-US" sz="2800" spc="-15" dirty="0">
                <a:solidFill>
                  <a:srgbClr val="3A6C29"/>
                </a:solidFill>
                <a:latin typeface="Arial"/>
                <a:cs typeface="Arial"/>
              </a:rPr>
              <a:t>P</a:t>
            </a:r>
            <a:r>
              <a:rPr sz="2800" spc="-15" dirty="0">
                <a:solidFill>
                  <a:srgbClr val="3A6C29"/>
                </a:solidFill>
                <a:latin typeface="Arial"/>
                <a:cs typeface="Arial"/>
              </a:rPr>
              <a:t>as</a:t>
            </a:r>
            <a:r>
              <a:rPr sz="2800" spc="-10" dirty="0">
                <a:solidFill>
                  <a:srgbClr val="3A6C29"/>
                </a:solidFill>
                <a:latin typeface="Arial"/>
                <a:cs typeface="Arial"/>
              </a:rPr>
              <a:t>s</a:t>
            </a:r>
            <a:r>
              <a:rPr sz="2800" spc="-15" dirty="0">
                <a:solidFill>
                  <a:srgbClr val="3A6C29"/>
                </a:solidFill>
                <a:latin typeface="Arial"/>
                <a:cs typeface="Arial"/>
              </a:rPr>
              <a:t>wor</a:t>
            </a:r>
            <a:r>
              <a:rPr sz="2800" spc="-10" dirty="0">
                <a:solidFill>
                  <a:srgbClr val="3A6C29"/>
                </a:solidFill>
                <a:latin typeface="Arial"/>
                <a:cs typeface="Arial"/>
              </a:rPr>
              <a:t>d:</a:t>
            </a:r>
            <a:r>
              <a:rPr lang="en-US" sz="2800" spc="-10" dirty="0">
                <a:solidFill>
                  <a:srgbClr val="3A6C29"/>
                </a:solidFill>
                <a:latin typeface="Arial"/>
                <a:cs typeface="Arial"/>
              </a:rPr>
              <a:t> </a:t>
            </a:r>
            <a:r>
              <a:rPr sz="2800" spc="-15" dirty="0">
                <a:solidFill>
                  <a:srgbClr val="3A6C29"/>
                </a:solidFill>
                <a:latin typeface="Arial"/>
                <a:cs typeface="Arial"/>
              </a:rPr>
              <a:t>Gl</a:t>
            </a:r>
            <a:r>
              <a:rPr sz="2800" spc="-5" dirty="0">
                <a:solidFill>
                  <a:srgbClr val="3A6C29"/>
                </a:solidFill>
                <a:latin typeface="Arial"/>
                <a:cs typeface="Arial"/>
              </a:rPr>
              <a:t>y</a:t>
            </a:r>
            <a:r>
              <a:rPr sz="2800" spc="-20" dirty="0">
                <a:solidFill>
                  <a:srgbClr val="3A6C29"/>
                </a:solidFill>
                <a:latin typeface="Arial"/>
                <a:cs typeface="Arial"/>
              </a:rPr>
              <a:t>nn</a:t>
            </a:r>
            <a:endParaRPr lang="en-US" sz="2800" dirty="0">
              <a:latin typeface="Arial"/>
              <a:cs typeface="Arial"/>
            </a:endParaRPr>
          </a:p>
          <a:p>
            <a:pPr marL="480059" marR="213360" indent="-457200">
              <a:lnSpc>
                <a:spcPts val="3360"/>
              </a:lnSpc>
              <a:buClr>
                <a:srgbClr val="4F9237"/>
              </a:buClr>
              <a:buSzPct val="108928"/>
              <a:buFont typeface="Arial"/>
              <a:buChar char="•"/>
              <a:tabLst>
                <a:tab pos="480059" algn="l"/>
                <a:tab pos="2299335" algn="l"/>
                <a:tab pos="5923280" algn="l"/>
              </a:tabLst>
            </a:pPr>
            <a:r>
              <a:rPr lang="en-US" sz="2800" spc="10" dirty="0">
                <a:solidFill>
                  <a:srgbClr val="46702B"/>
                </a:solidFill>
                <a:latin typeface="Arial"/>
                <a:cs typeface="Arial"/>
              </a:rPr>
              <a:t>Telephone - 8</a:t>
            </a:r>
            <a:r>
              <a:rPr sz="2800" spc="-15" dirty="0">
                <a:solidFill>
                  <a:srgbClr val="46702B"/>
                </a:solidFill>
                <a:latin typeface="Arial"/>
                <a:cs typeface="Arial"/>
              </a:rPr>
              <a:t>00</a:t>
            </a:r>
            <a:r>
              <a:rPr sz="2800" spc="-10" dirty="0">
                <a:solidFill>
                  <a:srgbClr val="46702B"/>
                </a:solidFill>
                <a:latin typeface="Arial"/>
                <a:cs typeface="Arial"/>
              </a:rPr>
              <a:t>-269-0816</a:t>
            </a:r>
            <a:endParaRPr sz="2800" dirty="0">
              <a:solidFill>
                <a:srgbClr val="46702B"/>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Dental</a:t>
            </a:r>
            <a:r>
              <a:rPr sz="3600" u="sng" spc="-15"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Ameritas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19</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790975793"/>
              </p:ext>
            </p:extLst>
          </p:nvPr>
        </p:nvGraphicFramePr>
        <p:xfrm>
          <a:off x="743750" y="1136650"/>
          <a:ext cx="8558237" cy="5740117"/>
        </p:xfrm>
        <a:graphic>
          <a:graphicData uri="http://schemas.openxmlformats.org/drawingml/2006/table">
            <a:tbl>
              <a:tblPr firstRow="1" bandRow="1">
                <a:tableStyleId>{2D5ABB26-0587-4C30-8999-92F81FD0307C}</a:tableStyleId>
              </a:tblPr>
              <a:tblGrid>
                <a:gridCol w="1606511">
                  <a:extLst>
                    <a:ext uri="{9D8B030D-6E8A-4147-A177-3AD203B41FA5}">
                      <a16:colId xmlns="" xmlns:a16="http://schemas.microsoft.com/office/drawing/2014/main" val="20000"/>
                    </a:ext>
                  </a:extLst>
                </a:gridCol>
                <a:gridCol w="2227326">
                  <a:extLst>
                    <a:ext uri="{9D8B030D-6E8A-4147-A177-3AD203B41FA5}">
                      <a16:colId xmlns="" xmlns:a16="http://schemas.microsoft.com/office/drawing/2014/main" val="20001"/>
                    </a:ext>
                  </a:extLst>
                </a:gridCol>
                <a:gridCol w="1588262">
                  <a:extLst>
                    <a:ext uri="{9D8B030D-6E8A-4147-A177-3AD203B41FA5}">
                      <a16:colId xmlns="" xmlns:a16="http://schemas.microsoft.com/office/drawing/2014/main" val="20002"/>
                    </a:ext>
                  </a:extLst>
                </a:gridCol>
                <a:gridCol w="1600200">
                  <a:extLst>
                    <a:ext uri="{9D8B030D-6E8A-4147-A177-3AD203B41FA5}">
                      <a16:colId xmlns="" xmlns:a16="http://schemas.microsoft.com/office/drawing/2014/main" val="20003"/>
                    </a:ext>
                  </a:extLst>
                </a:gridCol>
                <a:gridCol w="1535938">
                  <a:extLst>
                    <a:ext uri="{9D8B030D-6E8A-4147-A177-3AD203B41FA5}">
                      <a16:colId xmlns="" xmlns:a16="http://schemas.microsoft.com/office/drawing/2014/main" val="20004"/>
                    </a:ext>
                  </a:extLst>
                </a:gridCol>
              </a:tblGrid>
              <a:tr h="640079">
                <a:tc gridSpan="2">
                  <a:txBody>
                    <a:bodyPr/>
                    <a:lstStyle/>
                    <a:p>
                      <a:pPr marL="635" algn="ctr">
                        <a:lnSpc>
                          <a:spcPct val="100000"/>
                        </a:lnSpc>
                      </a:pPr>
                      <a:r>
                        <a:rPr sz="1800" b="1" dirty="0">
                          <a:solidFill>
                            <a:srgbClr val="FFFFFF"/>
                          </a:solidFill>
                          <a:latin typeface="Arial"/>
                          <a:cs typeface="Arial"/>
                        </a:rPr>
                        <a:t>B</a:t>
                      </a:r>
                      <a:r>
                        <a:rPr sz="1800" b="1" spc="-10" dirty="0">
                          <a:solidFill>
                            <a:srgbClr val="FFFFFF"/>
                          </a:solidFill>
                          <a:latin typeface="Arial"/>
                          <a:cs typeface="Arial"/>
                        </a:rPr>
                        <a:t>e</a:t>
                      </a:r>
                      <a:r>
                        <a:rPr sz="1800" b="1" spc="0" dirty="0">
                          <a:solidFill>
                            <a:srgbClr val="FFFFFF"/>
                          </a:solidFill>
                          <a:latin typeface="Arial"/>
                          <a:cs typeface="Arial"/>
                        </a:rPr>
                        <a:t>nefits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hMerge="1">
                  <a:txBody>
                    <a:bodyPr/>
                    <a:lstStyle/>
                    <a:p>
                      <a:endParaRPr/>
                    </a:p>
                  </a:txBody>
                  <a:tcPr marL="0" marR="0" marT="0" marB="0"/>
                </a:tc>
                <a:tc>
                  <a:txBody>
                    <a:bodyPr/>
                    <a:lstStyle/>
                    <a:p>
                      <a:pPr marL="260985">
                        <a:lnSpc>
                          <a:spcPct val="100000"/>
                        </a:lnSpc>
                      </a:pPr>
                      <a:r>
                        <a:rPr lang="en-US" sz="1800" b="1" spc="0" dirty="0">
                          <a:solidFill>
                            <a:srgbClr val="FFFFFF"/>
                          </a:solidFill>
                          <a:latin typeface="Arial"/>
                          <a:cs typeface="Arial"/>
                        </a:rPr>
                        <a:t>Low </a:t>
                      </a:r>
                      <a:r>
                        <a:rPr sz="1800" b="1" spc="0" dirty="0">
                          <a:solidFill>
                            <a:srgbClr val="FFFFFF"/>
                          </a:solidFill>
                          <a:latin typeface="Arial"/>
                          <a:cs typeface="Arial"/>
                        </a:rPr>
                        <a:t>Plan</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292100">
                        <a:lnSpc>
                          <a:spcPct val="100000"/>
                        </a:lnSpc>
                      </a:pPr>
                      <a:r>
                        <a:rPr lang="en-US" sz="1800" b="1" dirty="0">
                          <a:solidFill>
                            <a:srgbClr val="FFFFFF"/>
                          </a:solidFill>
                          <a:latin typeface="Arial"/>
                          <a:cs typeface="Arial"/>
                        </a:rPr>
                        <a:t>High</a:t>
                      </a:r>
                      <a:r>
                        <a:rPr sz="1800" b="1" dirty="0">
                          <a:solidFill>
                            <a:srgbClr val="FFFFFF"/>
                          </a:solidFill>
                          <a:latin typeface="Arial"/>
                          <a:cs typeface="Arial"/>
                        </a:rPr>
                        <a:t> Plan</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191770" marR="188595" indent="118745">
                        <a:lnSpc>
                          <a:spcPct val="100000"/>
                        </a:lnSpc>
                      </a:pPr>
                      <a:r>
                        <a:rPr sz="1800" b="1" dirty="0">
                          <a:solidFill>
                            <a:srgbClr val="FFFFFF"/>
                          </a:solidFill>
                          <a:latin typeface="Arial"/>
                          <a:cs typeface="Arial"/>
                        </a:rPr>
                        <a:t>N</a:t>
                      </a:r>
                      <a:r>
                        <a:rPr sz="1800" b="1" spc="-10" dirty="0">
                          <a:solidFill>
                            <a:srgbClr val="FFFFFF"/>
                          </a:solidFill>
                          <a:latin typeface="Arial"/>
                          <a:cs typeface="Arial"/>
                        </a:rPr>
                        <a:t>e</a:t>
                      </a:r>
                      <a:r>
                        <a:rPr sz="1800" b="1" spc="0" dirty="0">
                          <a:solidFill>
                            <a:srgbClr val="FFFFFF"/>
                          </a:solidFill>
                          <a:latin typeface="Arial"/>
                          <a:cs typeface="Arial"/>
                        </a:rPr>
                        <a:t>t</a:t>
                      </a:r>
                      <a:r>
                        <a:rPr sz="1800" b="1" spc="35" dirty="0">
                          <a:solidFill>
                            <a:srgbClr val="FFFFFF"/>
                          </a:solidFill>
                          <a:latin typeface="Arial"/>
                          <a:cs typeface="Arial"/>
                        </a:rPr>
                        <a:t>w</a:t>
                      </a:r>
                      <a:r>
                        <a:rPr sz="1800" b="1" spc="0" dirty="0">
                          <a:solidFill>
                            <a:srgbClr val="FFFFFF"/>
                          </a:solidFill>
                          <a:latin typeface="Arial"/>
                          <a:cs typeface="Arial"/>
                        </a:rPr>
                        <a:t>ork </a:t>
                      </a:r>
                      <a:r>
                        <a:rPr sz="1800" b="1" spc="-100" dirty="0">
                          <a:solidFill>
                            <a:srgbClr val="FFFFFF"/>
                          </a:solidFill>
                          <a:latin typeface="Arial"/>
                          <a:cs typeface="Arial"/>
                        </a:rPr>
                        <a:t>V</a:t>
                      </a:r>
                      <a:r>
                        <a:rPr sz="1800" b="1" spc="0" dirty="0">
                          <a:solidFill>
                            <a:srgbClr val="FFFFFF"/>
                          </a:solidFill>
                          <a:latin typeface="Arial"/>
                          <a:cs typeface="Arial"/>
                        </a:rPr>
                        <a:t>alue</a:t>
                      </a:r>
                      <a:r>
                        <a:rPr sz="1800" b="1" spc="-15" dirty="0">
                          <a:solidFill>
                            <a:srgbClr val="FFFFFF"/>
                          </a:solidFill>
                          <a:latin typeface="Arial"/>
                          <a:cs typeface="Arial"/>
                        </a:rPr>
                        <a:t> </a:t>
                      </a:r>
                      <a:r>
                        <a:rPr sz="1800" b="1" spc="0" dirty="0">
                          <a:solidFill>
                            <a:srgbClr val="FFFFFF"/>
                          </a:solidFill>
                          <a:latin typeface="Arial"/>
                          <a:cs typeface="Arial"/>
                        </a:rPr>
                        <a:t>Plan</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601091">
                <a:tc>
                  <a:txBody>
                    <a:bodyPr/>
                    <a:lstStyle/>
                    <a:p>
                      <a:pPr marL="85090">
                        <a:lnSpc>
                          <a:spcPct val="100000"/>
                        </a:lnSpc>
                      </a:pPr>
                      <a:r>
                        <a:rPr sz="1400" dirty="0">
                          <a:solidFill>
                            <a:srgbClr val="3A6C29"/>
                          </a:solidFill>
                          <a:latin typeface="Arial"/>
                          <a:cs typeface="Arial"/>
                        </a:rPr>
                        <a:t>An</a:t>
                      </a:r>
                      <a:r>
                        <a:rPr sz="1400" spc="-10" dirty="0">
                          <a:solidFill>
                            <a:srgbClr val="3A6C29"/>
                          </a:solidFill>
                          <a:latin typeface="Arial"/>
                          <a:cs typeface="Arial"/>
                        </a:rPr>
                        <a:t>n</a:t>
                      </a:r>
                      <a:r>
                        <a:rPr sz="1400" spc="0" dirty="0">
                          <a:solidFill>
                            <a:srgbClr val="3A6C29"/>
                          </a:solidFill>
                          <a:latin typeface="Arial"/>
                          <a:cs typeface="Arial"/>
                        </a:rPr>
                        <a:t>ual</a:t>
                      </a:r>
                      <a:endParaRPr sz="1400" dirty="0">
                        <a:latin typeface="Arial"/>
                        <a:cs typeface="Arial"/>
                      </a:endParaRPr>
                    </a:p>
                    <a:p>
                      <a:pPr marL="85090">
                        <a:lnSpc>
                          <a:spcPct val="100000"/>
                        </a:lnSpc>
                      </a:pPr>
                      <a:r>
                        <a:rPr sz="1400" spc="-10" dirty="0">
                          <a:solidFill>
                            <a:srgbClr val="3A6C29"/>
                          </a:solidFill>
                          <a:latin typeface="Arial"/>
                          <a:cs typeface="Arial"/>
                        </a:rPr>
                        <a:t>D</a:t>
                      </a:r>
                      <a:r>
                        <a:rPr sz="1400" spc="0" dirty="0">
                          <a:solidFill>
                            <a:srgbClr val="3A6C29"/>
                          </a:solidFill>
                          <a:latin typeface="Arial"/>
                          <a:cs typeface="Arial"/>
                        </a:rPr>
                        <a:t>educ</a:t>
                      </a:r>
                      <a:r>
                        <a:rPr sz="1400" spc="5" dirty="0">
                          <a:solidFill>
                            <a:srgbClr val="3A6C29"/>
                          </a:solidFill>
                          <a:latin typeface="Arial"/>
                          <a:cs typeface="Arial"/>
                        </a:rPr>
                        <a:t>t</a:t>
                      </a:r>
                      <a:r>
                        <a:rPr sz="1400" spc="0" dirty="0">
                          <a:solidFill>
                            <a:srgbClr val="3A6C29"/>
                          </a:solidFill>
                          <a:latin typeface="Arial"/>
                          <a:cs typeface="Arial"/>
                        </a:rPr>
                        <a:t>ible</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0" algn="ctr">
                        <a:lnSpc>
                          <a:spcPct val="100000"/>
                        </a:lnSpc>
                      </a:pPr>
                      <a:r>
                        <a:rPr sz="1400" dirty="0">
                          <a:solidFill>
                            <a:srgbClr val="3A6C29"/>
                          </a:solidFill>
                          <a:latin typeface="Arial"/>
                          <a:cs typeface="Arial"/>
                        </a:rPr>
                        <a:t>Ap</a:t>
                      </a:r>
                      <a:r>
                        <a:rPr sz="1400" spc="-10" dirty="0">
                          <a:solidFill>
                            <a:srgbClr val="3A6C29"/>
                          </a:solidFill>
                          <a:latin typeface="Arial"/>
                          <a:cs typeface="Arial"/>
                        </a:rPr>
                        <a:t>p</a:t>
                      </a:r>
                      <a:r>
                        <a:rPr sz="1400" spc="0" dirty="0">
                          <a:solidFill>
                            <a:srgbClr val="3A6C29"/>
                          </a:solidFill>
                          <a:latin typeface="Arial"/>
                          <a:cs typeface="Arial"/>
                        </a:rPr>
                        <a:t>lies</a:t>
                      </a:r>
                      <a:r>
                        <a:rPr sz="1400" spc="-15" dirty="0">
                          <a:solidFill>
                            <a:srgbClr val="3A6C29"/>
                          </a:solidFill>
                          <a:latin typeface="Arial"/>
                          <a:cs typeface="Arial"/>
                        </a:rPr>
                        <a:t> </a:t>
                      </a:r>
                      <a:r>
                        <a:rPr sz="1400" spc="0" dirty="0">
                          <a:solidFill>
                            <a:srgbClr val="3A6C29"/>
                          </a:solidFill>
                          <a:latin typeface="Arial"/>
                          <a:cs typeface="Arial"/>
                        </a:rPr>
                        <a:t>to</a:t>
                      </a:r>
                      <a:r>
                        <a:rPr sz="1400" spc="-20" dirty="0">
                          <a:solidFill>
                            <a:srgbClr val="3A6C29"/>
                          </a:solidFill>
                          <a:latin typeface="Arial"/>
                          <a:cs typeface="Arial"/>
                        </a:rPr>
                        <a:t> </a:t>
                      </a:r>
                      <a:r>
                        <a:rPr sz="1400" spc="0" dirty="0">
                          <a:solidFill>
                            <a:srgbClr val="3A6C29"/>
                          </a:solidFill>
                          <a:latin typeface="Arial"/>
                          <a:cs typeface="Arial"/>
                        </a:rPr>
                        <a:t>Basic</a:t>
                      </a:r>
                      <a:r>
                        <a:rPr sz="1400" spc="-25" dirty="0">
                          <a:solidFill>
                            <a:srgbClr val="3A6C29"/>
                          </a:solidFill>
                          <a:latin typeface="Arial"/>
                          <a:cs typeface="Arial"/>
                        </a:rPr>
                        <a:t> </a:t>
                      </a:r>
                      <a:r>
                        <a:rPr sz="1400" spc="0" dirty="0">
                          <a:solidFill>
                            <a:srgbClr val="3A6C29"/>
                          </a:solidFill>
                          <a:latin typeface="Arial"/>
                          <a:cs typeface="Arial"/>
                        </a:rPr>
                        <a:t>and</a:t>
                      </a:r>
                      <a:endParaRPr sz="1400" dirty="0">
                        <a:latin typeface="Arial"/>
                        <a:cs typeface="Arial"/>
                      </a:endParaRPr>
                    </a:p>
                    <a:p>
                      <a:pPr marL="0" algn="ctr">
                        <a:lnSpc>
                          <a:spcPct val="100000"/>
                        </a:lnSpc>
                      </a:pPr>
                      <a:r>
                        <a:rPr sz="1400" spc="-10" dirty="0">
                          <a:solidFill>
                            <a:srgbClr val="3A6C29"/>
                          </a:solidFill>
                          <a:latin typeface="Arial"/>
                          <a:cs typeface="Arial"/>
                        </a:rPr>
                        <a:t>M</a:t>
                      </a:r>
                      <a:r>
                        <a:rPr sz="1400" spc="0" dirty="0">
                          <a:solidFill>
                            <a:srgbClr val="3A6C29"/>
                          </a:solidFill>
                          <a:latin typeface="Arial"/>
                          <a:cs typeface="Arial"/>
                        </a:rPr>
                        <a:t>ajor</a:t>
                      </a:r>
                      <a:r>
                        <a:rPr sz="1400" spc="-20" dirty="0">
                          <a:solidFill>
                            <a:srgbClr val="3A6C29"/>
                          </a:solidFill>
                          <a:latin typeface="Arial"/>
                          <a:cs typeface="Arial"/>
                        </a:rPr>
                        <a:t> </a:t>
                      </a:r>
                      <a:r>
                        <a:rPr sz="1400" spc="0" dirty="0">
                          <a:solidFill>
                            <a:srgbClr val="3A6C29"/>
                          </a:solidFill>
                          <a:latin typeface="Arial"/>
                          <a:cs typeface="Arial"/>
                        </a:rPr>
                        <a:t>Ser</a:t>
                      </a:r>
                      <a:r>
                        <a:rPr sz="1400" spc="-20" dirty="0">
                          <a:solidFill>
                            <a:srgbClr val="3A6C29"/>
                          </a:solidFill>
                          <a:latin typeface="Arial"/>
                          <a:cs typeface="Arial"/>
                        </a:rPr>
                        <a:t>v</a:t>
                      </a:r>
                      <a:r>
                        <a:rPr sz="1400" spc="0" dirty="0">
                          <a:solidFill>
                            <a:srgbClr val="3A6C29"/>
                          </a:solidFill>
                          <a:latin typeface="Arial"/>
                          <a:cs typeface="Arial"/>
                        </a:rPr>
                        <a:t>ices</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gridSpan="3">
                  <a:txBody>
                    <a:bodyPr/>
                    <a:lstStyle/>
                    <a:p>
                      <a:pPr marL="3175" algn="ctr">
                        <a:lnSpc>
                          <a:spcPct val="100000"/>
                        </a:lnSpc>
                      </a:pPr>
                      <a:r>
                        <a:rPr sz="1400" dirty="0">
                          <a:solidFill>
                            <a:srgbClr val="3A6C29"/>
                          </a:solidFill>
                          <a:latin typeface="Arial"/>
                          <a:cs typeface="Arial"/>
                        </a:rPr>
                        <a:t>$5</a:t>
                      </a:r>
                      <a:r>
                        <a:rPr sz="1400" spc="-10" dirty="0">
                          <a:solidFill>
                            <a:srgbClr val="3A6C29"/>
                          </a:solidFill>
                          <a:latin typeface="Arial"/>
                          <a:cs typeface="Arial"/>
                        </a:rPr>
                        <a:t>0</a:t>
                      </a:r>
                      <a:r>
                        <a:rPr sz="1400" spc="0" dirty="0">
                          <a:solidFill>
                            <a:srgbClr val="3A6C29"/>
                          </a:solidFill>
                          <a:latin typeface="Arial"/>
                          <a:cs typeface="Arial"/>
                        </a:rPr>
                        <a:t>/$1</a:t>
                      </a:r>
                      <a:r>
                        <a:rPr sz="1400" spc="-10" dirty="0">
                          <a:solidFill>
                            <a:srgbClr val="3A6C29"/>
                          </a:solidFill>
                          <a:latin typeface="Arial"/>
                          <a:cs typeface="Arial"/>
                        </a:rPr>
                        <a:t>5</a:t>
                      </a:r>
                      <a:r>
                        <a:rPr sz="1400" spc="0" dirty="0">
                          <a:solidFill>
                            <a:srgbClr val="3A6C29"/>
                          </a:solidFill>
                          <a:latin typeface="Arial"/>
                          <a:cs typeface="Arial"/>
                        </a:rPr>
                        <a:t>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1"/>
                  </a:ext>
                </a:extLst>
              </a:tr>
              <a:tr h="731519">
                <a:tc>
                  <a:txBody>
                    <a:bodyPr/>
                    <a:lstStyle/>
                    <a:p>
                      <a:pPr marL="85090">
                        <a:lnSpc>
                          <a:spcPct val="100000"/>
                        </a:lnSpc>
                      </a:pPr>
                      <a:r>
                        <a:rPr sz="1400" dirty="0">
                          <a:solidFill>
                            <a:srgbClr val="3A6C29"/>
                          </a:solidFill>
                          <a:latin typeface="Arial"/>
                          <a:cs typeface="Arial"/>
                        </a:rPr>
                        <a:t>Pre</a:t>
                      </a:r>
                      <a:r>
                        <a:rPr sz="1400" spc="-20" dirty="0">
                          <a:solidFill>
                            <a:srgbClr val="3A6C29"/>
                          </a:solidFill>
                          <a:latin typeface="Arial"/>
                          <a:cs typeface="Arial"/>
                        </a:rPr>
                        <a:t>v</a:t>
                      </a:r>
                      <a:r>
                        <a:rPr sz="1400" spc="0" dirty="0">
                          <a:solidFill>
                            <a:srgbClr val="3A6C29"/>
                          </a:solidFill>
                          <a:latin typeface="Arial"/>
                          <a:cs typeface="Arial"/>
                        </a:rPr>
                        <a:t>enti</a:t>
                      </a:r>
                      <a:r>
                        <a:rPr sz="1400" spc="-20" dirty="0">
                          <a:solidFill>
                            <a:srgbClr val="3A6C29"/>
                          </a:solidFill>
                          <a:latin typeface="Arial"/>
                          <a:cs typeface="Arial"/>
                        </a:rPr>
                        <a:t>v</a:t>
                      </a:r>
                      <a:r>
                        <a:rPr sz="1400" spc="0" dirty="0">
                          <a:solidFill>
                            <a:srgbClr val="3A6C29"/>
                          </a:solidFill>
                          <a:latin typeface="Arial"/>
                          <a:cs typeface="Arial"/>
                        </a:rPr>
                        <a:t>e</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78130" marR="278765" indent="1270" algn="ctr">
                        <a:lnSpc>
                          <a:spcPct val="100000"/>
                        </a:lnSpc>
                      </a:pPr>
                      <a:r>
                        <a:rPr sz="1400" spc="-10" dirty="0">
                          <a:solidFill>
                            <a:srgbClr val="3A6C29"/>
                          </a:solidFill>
                          <a:latin typeface="Arial"/>
                          <a:cs typeface="Arial"/>
                        </a:rPr>
                        <a:t>C</a:t>
                      </a:r>
                      <a:r>
                        <a:rPr sz="1400" spc="0" dirty="0">
                          <a:solidFill>
                            <a:srgbClr val="3A6C29"/>
                          </a:solidFill>
                          <a:latin typeface="Arial"/>
                          <a:cs typeface="Arial"/>
                        </a:rPr>
                        <a:t>leanings,</a:t>
                      </a:r>
                      <a:r>
                        <a:rPr sz="1400" spc="-35" dirty="0">
                          <a:solidFill>
                            <a:srgbClr val="3A6C29"/>
                          </a:solidFill>
                          <a:latin typeface="Arial"/>
                          <a:cs typeface="Arial"/>
                        </a:rPr>
                        <a:t> </a:t>
                      </a:r>
                      <a:r>
                        <a:rPr sz="1400" spc="0" dirty="0">
                          <a:solidFill>
                            <a:srgbClr val="3A6C29"/>
                          </a:solidFill>
                          <a:latin typeface="Arial"/>
                          <a:cs typeface="Arial"/>
                        </a:rPr>
                        <a:t>E</a:t>
                      </a:r>
                      <a:r>
                        <a:rPr sz="1400" spc="-20" dirty="0">
                          <a:solidFill>
                            <a:srgbClr val="3A6C29"/>
                          </a:solidFill>
                          <a:latin typeface="Arial"/>
                          <a:cs typeface="Arial"/>
                        </a:rPr>
                        <a:t>x</a:t>
                      </a:r>
                      <a:r>
                        <a:rPr sz="1400" spc="0" dirty="0">
                          <a:solidFill>
                            <a:srgbClr val="3A6C29"/>
                          </a:solidFill>
                          <a:latin typeface="Arial"/>
                          <a:cs typeface="Arial"/>
                        </a:rPr>
                        <a:t>a</a:t>
                      </a:r>
                      <a:r>
                        <a:rPr sz="1400" spc="-10" dirty="0">
                          <a:solidFill>
                            <a:srgbClr val="3A6C29"/>
                          </a:solidFill>
                          <a:latin typeface="Arial"/>
                          <a:cs typeface="Arial"/>
                        </a:rPr>
                        <a:t>m</a:t>
                      </a:r>
                      <a:r>
                        <a:rPr sz="1400" spc="0" dirty="0">
                          <a:solidFill>
                            <a:srgbClr val="3A6C29"/>
                          </a:solidFill>
                          <a:latin typeface="Arial"/>
                          <a:cs typeface="Arial"/>
                        </a:rPr>
                        <a:t>s, </a:t>
                      </a:r>
                      <a:r>
                        <a:rPr sz="1400" spc="-10" dirty="0">
                          <a:solidFill>
                            <a:srgbClr val="3A6C29"/>
                          </a:solidFill>
                          <a:latin typeface="Arial"/>
                          <a:cs typeface="Arial"/>
                        </a:rPr>
                        <a:t>F</a:t>
                      </a:r>
                      <a:r>
                        <a:rPr sz="1400" spc="0" dirty="0">
                          <a:solidFill>
                            <a:srgbClr val="3A6C29"/>
                          </a:solidFill>
                          <a:latin typeface="Arial"/>
                          <a:cs typeface="Arial"/>
                        </a:rPr>
                        <a:t>luoride</a:t>
                      </a:r>
                      <a:r>
                        <a:rPr sz="1400" spc="-35" dirty="0">
                          <a:solidFill>
                            <a:srgbClr val="3A6C29"/>
                          </a:solidFill>
                          <a:latin typeface="Arial"/>
                          <a:cs typeface="Arial"/>
                        </a:rPr>
                        <a:t> </a:t>
                      </a:r>
                      <a:r>
                        <a:rPr sz="1400" spc="0" dirty="0">
                          <a:solidFill>
                            <a:srgbClr val="3A6C29"/>
                          </a:solidFill>
                          <a:latin typeface="Arial"/>
                          <a:cs typeface="Arial"/>
                        </a:rPr>
                        <a:t>for</a:t>
                      </a:r>
                      <a:r>
                        <a:rPr sz="1400" spc="-20" dirty="0">
                          <a:solidFill>
                            <a:srgbClr val="3A6C29"/>
                          </a:solidFill>
                          <a:latin typeface="Arial"/>
                          <a:cs typeface="Arial"/>
                        </a:rPr>
                        <a:t> </a:t>
                      </a:r>
                      <a:r>
                        <a:rPr sz="1400" spc="-10" dirty="0">
                          <a:solidFill>
                            <a:srgbClr val="3A6C29"/>
                          </a:solidFill>
                          <a:latin typeface="Arial"/>
                          <a:cs typeface="Arial"/>
                        </a:rPr>
                        <a:t>C</a:t>
                      </a:r>
                      <a:r>
                        <a:rPr sz="1400" spc="0" dirty="0">
                          <a:solidFill>
                            <a:srgbClr val="3A6C29"/>
                          </a:solidFill>
                          <a:latin typeface="Arial"/>
                          <a:cs typeface="Arial"/>
                        </a:rPr>
                        <a:t>hildren, Sealant</a:t>
                      </a:r>
                      <a:r>
                        <a:rPr sz="1400" spc="5" dirty="0">
                          <a:solidFill>
                            <a:srgbClr val="3A6C29"/>
                          </a:solidFill>
                          <a:latin typeface="Arial"/>
                          <a:cs typeface="Arial"/>
                        </a:rPr>
                        <a:t>s</a:t>
                      </a:r>
                      <a:r>
                        <a:rPr sz="1400" spc="0" dirty="0">
                          <a:solidFill>
                            <a:srgbClr val="3A6C29"/>
                          </a:solidFill>
                          <a:latin typeface="Arial"/>
                          <a:cs typeface="Arial"/>
                        </a:rPr>
                        <a:t>,</a:t>
                      </a:r>
                      <a:r>
                        <a:rPr sz="1400" spc="-40" dirty="0">
                          <a:solidFill>
                            <a:srgbClr val="3A6C29"/>
                          </a:solidFill>
                          <a:latin typeface="Arial"/>
                          <a:cs typeface="Arial"/>
                        </a:rPr>
                        <a:t> </a:t>
                      </a:r>
                      <a:r>
                        <a:rPr sz="1400" spc="0" dirty="0">
                          <a:solidFill>
                            <a:srgbClr val="3A6C29"/>
                          </a:solidFill>
                          <a:latin typeface="Arial"/>
                          <a:cs typeface="Arial"/>
                        </a:rPr>
                        <a:t>Etc.</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gridSpan="3">
                  <a:txBody>
                    <a:bodyPr/>
                    <a:lstStyle/>
                    <a:p>
                      <a:pPr marL="1270" algn="ctr">
                        <a:lnSpc>
                          <a:spcPct val="100000"/>
                        </a:lnSpc>
                      </a:pPr>
                      <a:r>
                        <a:rPr sz="1400" spc="-5" dirty="0">
                          <a:solidFill>
                            <a:srgbClr val="3A6C29"/>
                          </a:solidFill>
                          <a:latin typeface="Arial"/>
                          <a:cs typeface="Arial"/>
                        </a:rPr>
                        <a:t>100%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2"/>
                  </a:ext>
                </a:extLst>
              </a:tr>
              <a:tr h="944880">
                <a:tc>
                  <a:txBody>
                    <a:bodyPr/>
                    <a:lstStyle/>
                    <a:p>
                      <a:pPr marL="85090">
                        <a:lnSpc>
                          <a:spcPct val="100000"/>
                        </a:lnSpc>
                      </a:pPr>
                      <a:r>
                        <a:rPr sz="1400" dirty="0">
                          <a:solidFill>
                            <a:srgbClr val="3A6C29"/>
                          </a:solidFill>
                          <a:latin typeface="Arial"/>
                          <a:cs typeface="Arial"/>
                        </a:rPr>
                        <a:t>Basic</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77165" marR="179070" indent="0" algn="ctr">
                        <a:lnSpc>
                          <a:spcPct val="100000"/>
                        </a:lnSpc>
                      </a:pPr>
                      <a:r>
                        <a:rPr sz="1400" dirty="0">
                          <a:solidFill>
                            <a:srgbClr val="3A6C29"/>
                          </a:solidFill>
                          <a:latin typeface="Arial"/>
                          <a:cs typeface="Arial"/>
                        </a:rPr>
                        <a:t>A</a:t>
                      </a:r>
                      <a:r>
                        <a:rPr sz="1400" spc="-10" dirty="0">
                          <a:solidFill>
                            <a:srgbClr val="3A6C29"/>
                          </a:solidFill>
                          <a:latin typeface="Arial"/>
                          <a:cs typeface="Arial"/>
                        </a:rPr>
                        <a:t>m</a:t>
                      </a:r>
                      <a:r>
                        <a:rPr sz="1400" spc="0" dirty="0">
                          <a:solidFill>
                            <a:srgbClr val="3A6C29"/>
                          </a:solidFill>
                          <a:latin typeface="Arial"/>
                          <a:cs typeface="Arial"/>
                        </a:rPr>
                        <a:t>alga</a:t>
                      </a:r>
                      <a:r>
                        <a:rPr sz="1400" spc="-10" dirty="0">
                          <a:solidFill>
                            <a:srgbClr val="3A6C29"/>
                          </a:solidFill>
                          <a:latin typeface="Arial"/>
                          <a:cs typeface="Arial"/>
                        </a:rPr>
                        <a:t>m</a:t>
                      </a:r>
                      <a:r>
                        <a:rPr sz="1400" spc="0" dirty="0">
                          <a:solidFill>
                            <a:srgbClr val="3A6C29"/>
                          </a:solidFill>
                          <a:latin typeface="Arial"/>
                          <a:cs typeface="Arial"/>
                        </a:rPr>
                        <a:t>s,</a:t>
                      </a:r>
                      <a:r>
                        <a:rPr sz="1400" spc="-110" dirty="0">
                          <a:solidFill>
                            <a:srgbClr val="3A6C29"/>
                          </a:solidFill>
                          <a:latin typeface="Arial"/>
                          <a:cs typeface="Arial"/>
                        </a:rPr>
                        <a:t> </a:t>
                      </a:r>
                      <a:r>
                        <a:rPr sz="1400" spc="0" dirty="0">
                          <a:solidFill>
                            <a:srgbClr val="3A6C29"/>
                          </a:solidFill>
                          <a:latin typeface="Arial"/>
                          <a:cs typeface="Arial"/>
                        </a:rPr>
                        <a:t>Anesthesi</a:t>
                      </a:r>
                      <a:r>
                        <a:rPr sz="1400" spc="-15" dirty="0">
                          <a:solidFill>
                            <a:srgbClr val="3A6C29"/>
                          </a:solidFill>
                          <a:latin typeface="Arial"/>
                          <a:cs typeface="Arial"/>
                        </a:rPr>
                        <a:t>a</a:t>
                      </a:r>
                      <a:r>
                        <a:rPr sz="1400" spc="0" dirty="0">
                          <a:solidFill>
                            <a:srgbClr val="3A6C29"/>
                          </a:solidFill>
                          <a:latin typeface="Arial"/>
                          <a:cs typeface="Arial"/>
                        </a:rPr>
                        <a:t>, Or</a:t>
                      </a:r>
                      <a:r>
                        <a:rPr sz="1400" spc="-5" dirty="0">
                          <a:solidFill>
                            <a:srgbClr val="3A6C29"/>
                          </a:solidFill>
                          <a:latin typeface="Arial"/>
                          <a:cs typeface="Arial"/>
                        </a:rPr>
                        <a:t>a</a:t>
                      </a:r>
                      <a:r>
                        <a:rPr sz="1400" spc="0" dirty="0">
                          <a:solidFill>
                            <a:srgbClr val="3A6C29"/>
                          </a:solidFill>
                          <a:latin typeface="Arial"/>
                          <a:cs typeface="Arial"/>
                        </a:rPr>
                        <a:t>l</a:t>
                      </a:r>
                      <a:r>
                        <a:rPr sz="1400" spc="-20" dirty="0">
                          <a:solidFill>
                            <a:srgbClr val="3A6C29"/>
                          </a:solidFill>
                          <a:latin typeface="Arial"/>
                          <a:cs typeface="Arial"/>
                        </a:rPr>
                        <a:t> </a:t>
                      </a:r>
                      <a:r>
                        <a:rPr sz="1400" spc="0" dirty="0">
                          <a:solidFill>
                            <a:srgbClr val="3A6C29"/>
                          </a:solidFill>
                          <a:latin typeface="Arial"/>
                          <a:cs typeface="Arial"/>
                        </a:rPr>
                        <a:t>Su</a:t>
                      </a:r>
                      <a:r>
                        <a:rPr sz="1400" spc="-5" dirty="0">
                          <a:solidFill>
                            <a:srgbClr val="3A6C29"/>
                          </a:solidFill>
                          <a:latin typeface="Arial"/>
                          <a:cs typeface="Arial"/>
                        </a:rPr>
                        <a:t>r</a:t>
                      </a:r>
                      <a:r>
                        <a:rPr sz="1400" spc="0" dirty="0">
                          <a:solidFill>
                            <a:srgbClr val="3A6C29"/>
                          </a:solidFill>
                          <a:latin typeface="Arial"/>
                          <a:cs typeface="Arial"/>
                        </a:rPr>
                        <a:t>ge</a:t>
                      </a:r>
                      <a:r>
                        <a:rPr sz="1400" spc="-5" dirty="0">
                          <a:solidFill>
                            <a:srgbClr val="3A6C29"/>
                          </a:solidFill>
                          <a:latin typeface="Arial"/>
                          <a:cs typeface="Arial"/>
                        </a:rPr>
                        <a:t>r</a:t>
                      </a:r>
                      <a:r>
                        <a:rPr sz="1400" spc="-130" dirty="0">
                          <a:solidFill>
                            <a:srgbClr val="3A6C29"/>
                          </a:solidFill>
                          <a:latin typeface="Arial"/>
                          <a:cs typeface="Arial"/>
                        </a:rPr>
                        <a:t>y</a:t>
                      </a:r>
                      <a:r>
                        <a:rPr sz="1400" spc="0" dirty="0">
                          <a:solidFill>
                            <a:srgbClr val="3A6C29"/>
                          </a:solidFill>
                          <a:latin typeface="Arial"/>
                          <a:cs typeface="Arial"/>
                        </a:rPr>
                        <a:t>,</a:t>
                      </a:r>
                      <a:r>
                        <a:rPr sz="1400" spc="-15" dirty="0">
                          <a:solidFill>
                            <a:srgbClr val="3A6C29"/>
                          </a:solidFill>
                          <a:latin typeface="Arial"/>
                          <a:cs typeface="Arial"/>
                        </a:rPr>
                        <a:t> </a:t>
                      </a:r>
                      <a:r>
                        <a:rPr sz="1400" spc="-10" dirty="0">
                          <a:solidFill>
                            <a:srgbClr val="3A6C29"/>
                          </a:solidFill>
                          <a:latin typeface="Arial"/>
                          <a:cs typeface="Arial"/>
                        </a:rPr>
                        <a:t>R</a:t>
                      </a:r>
                      <a:r>
                        <a:rPr sz="1400" spc="0" dirty="0">
                          <a:solidFill>
                            <a:srgbClr val="3A6C29"/>
                          </a:solidFill>
                          <a:latin typeface="Arial"/>
                          <a:cs typeface="Arial"/>
                        </a:rPr>
                        <a:t>oot </a:t>
                      </a:r>
                      <a:r>
                        <a:rPr sz="1400" spc="-10" dirty="0">
                          <a:solidFill>
                            <a:srgbClr val="3A6C29"/>
                          </a:solidFill>
                          <a:latin typeface="Arial"/>
                          <a:cs typeface="Arial"/>
                        </a:rPr>
                        <a:t>C</a:t>
                      </a:r>
                      <a:r>
                        <a:rPr sz="1400" spc="0" dirty="0">
                          <a:solidFill>
                            <a:srgbClr val="3A6C29"/>
                          </a:solidFill>
                          <a:latin typeface="Arial"/>
                          <a:cs typeface="Arial"/>
                        </a:rPr>
                        <a:t>anals</a:t>
                      </a:r>
                      <a:r>
                        <a:rPr sz="1400" spc="-15" dirty="0">
                          <a:solidFill>
                            <a:srgbClr val="3A6C29"/>
                          </a:solidFill>
                          <a:latin typeface="Arial"/>
                          <a:cs typeface="Arial"/>
                        </a:rPr>
                        <a:t> </a:t>
                      </a:r>
                      <a:r>
                        <a:rPr sz="1400" spc="0" dirty="0">
                          <a:solidFill>
                            <a:srgbClr val="3A6C29"/>
                          </a:solidFill>
                          <a:latin typeface="Arial"/>
                          <a:cs typeface="Arial"/>
                        </a:rPr>
                        <a:t>&amp;</a:t>
                      </a:r>
                      <a:r>
                        <a:rPr sz="1400" spc="-10" dirty="0">
                          <a:solidFill>
                            <a:srgbClr val="3A6C29"/>
                          </a:solidFill>
                          <a:latin typeface="Arial"/>
                          <a:cs typeface="Arial"/>
                        </a:rPr>
                        <a:t> </a:t>
                      </a:r>
                      <a:r>
                        <a:rPr sz="1400" spc="0" dirty="0">
                          <a:solidFill>
                            <a:srgbClr val="3A6C29"/>
                          </a:solidFill>
                          <a:latin typeface="Arial"/>
                          <a:cs typeface="Arial"/>
                        </a:rPr>
                        <a:t>Other Procedur</a:t>
                      </a:r>
                      <a:r>
                        <a:rPr sz="1400" spc="-15" dirty="0">
                          <a:solidFill>
                            <a:srgbClr val="3A6C29"/>
                          </a:solidFill>
                          <a:latin typeface="Arial"/>
                          <a:cs typeface="Arial"/>
                        </a:rPr>
                        <a:t>e</a:t>
                      </a:r>
                      <a:r>
                        <a:rPr sz="1400" spc="0" dirty="0">
                          <a:solidFill>
                            <a:srgbClr val="3A6C29"/>
                          </a:solidFill>
                          <a:latin typeface="Arial"/>
                          <a:cs typeface="Arial"/>
                        </a:rPr>
                        <a:t>s</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gridSpan="3">
                  <a:txBody>
                    <a:bodyPr/>
                    <a:lstStyle/>
                    <a:p>
                      <a:pPr marL="0" algn="ctr">
                        <a:lnSpc>
                          <a:spcPct val="100000"/>
                        </a:lnSpc>
                      </a:pPr>
                      <a:r>
                        <a:rPr sz="1400" spc="-5" dirty="0">
                          <a:solidFill>
                            <a:srgbClr val="3A6C29"/>
                          </a:solidFill>
                          <a:latin typeface="Arial"/>
                          <a:cs typeface="Arial"/>
                        </a:rPr>
                        <a:t>80%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 xmlns:a16="http://schemas.microsoft.com/office/drawing/2014/main" val="10003"/>
                  </a:ext>
                </a:extLst>
              </a:tr>
              <a:tr h="601217">
                <a:tc>
                  <a:txBody>
                    <a:bodyPr/>
                    <a:lstStyle/>
                    <a:p>
                      <a:pPr marL="85090">
                        <a:lnSpc>
                          <a:spcPct val="100000"/>
                        </a:lnSpc>
                      </a:pPr>
                      <a:r>
                        <a:rPr sz="1400" spc="-10" dirty="0">
                          <a:solidFill>
                            <a:srgbClr val="3A6C29"/>
                          </a:solidFill>
                          <a:latin typeface="Arial"/>
                          <a:cs typeface="Arial"/>
                        </a:rPr>
                        <a:t>M</a:t>
                      </a:r>
                      <a:r>
                        <a:rPr sz="1400" spc="0" dirty="0">
                          <a:solidFill>
                            <a:srgbClr val="3A6C29"/>
                          </a:solidFill>
                          <a:latin typeface="Arial"/>
                          <a:cs typeface="Arial"/>
                        </a:rPr>
                        <a:t>ajor</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480695" marR="370840" indent="-109855">
                        <a:lnSpc>
                          <a:spcPct val="100000"/>
                        </a:lnSpc>
                      </a:pPr>
                      <a:r>
                        <a:rPr sz="1400" spc="-10" dirty="0">
                          <a:solidFill>
                            <a:srgbClr val="3A6C29"/>
                          </a:solidFill>
                          <a:latin typeface="Arial"/>
                          <a:cs typeface="Arial"/>
                        </a:rPr>
                        <a:t>C</a:t>
                      </a:r>
                      <a:r>
                        <a:rPr sz="1400" spc="0" dirty="0">
                          <a:solidFill>
                            <a:srgbClr val="3A6C29"/>
                          </a:solidFill>
                          <a:latin typeface="Arial"/>
                          <a:cs typeface="Arial"/>
                        </a:rPr>
                        <a:t>ro</a:t>
                      </a:r>
                      <a:r>
                        <a:rPr sz="1400" spc="-20" dirty="0">
                          <a:solidFill>
                            <a:srgbClr val="3A6C29"/>
                          </a:solidFill>
                          <a:latin typeface="Arial"/>
                          <a:cs typeface="Arial"/>
                        </a:rPr>
                        <a:t>w</a:t>
                      </a:r>
                      <a:r>
                        <a:rPr sz="1400" spc="0" dirty="0">
                          <a:solidFill>
                            <a:srgbClr val="3A6C29"/>
                          </a:solidFill>
                          <a:latin typeface="Arial"/>
                          <a:cs typeface="Arial"/>
                        </a:rPr>
                        <a:t>ns,</a:t>
                      </a:r>
                      <a:r>
                        <a:rPr sz="1400" spc="-15" dirty="0">
                          <a:solidFill>
                            <a:srgbClr val="3A6C29"/>
                          </a:solidFill>
                          <a:latin typeface="Arial"/>
                          <a:cs typeface="Arial"/>
                        </a:rPr>
                        <a:t> </a:t>
                      </a:r>
                      <a:r>
                        <a:rPr sz="1400" spc="-10" dirty="0">
                          <a:solidFill>
                            <a:srgbClr val="3A6C29"/>
                          </a:solidFill>
                          <a:latin typeface="Arial"/>
                          <a:cs typeface="Arial"/>
                        </a:rPr>
                        <a:t>D</a:t>
                      </a:r>
                      <a:r>
                        <a:rPr sz="1400" spc="0" dirty="0">
                          <a:solidFill>
                            <a:srgbClr val="3A6C29"/>
                          </a:solidFill>
                          <a:latin typeface="Arial"/>
                          <a:cs typeface="Arial"/>
                        </a:rPr>
                        <a:t>entures, Bridges,</a:t>
                      </a:r>
                      <a:r>
                        <a:rPr sz="1400" spc="-35" dirty="0">
                          <a:solidFill>
                            <a:srgbClr val="3A6C29"/>
                          </a:solidFill>
                          <a:latin typeface="Arial"/>
                          <a:cs typeface="Arial"/>
                        </a:rPr>
                        <a:t> </a:t>
                      </a:r>
                      <a:r>
                        <a:rPr sz="1400" spc="0" dirty="0">
                          <a:solidFill>
                            <a:srgbClr val="3A6C29"/>
                          </a:solidFill>
                          <a:latin typeface="Arial"/>
                          <a:cs typeface="Arial"/>
                        </a:rPr>
                        <a:t>Onla</a:t>
                      </a:r>
                      <a:r>
                        <a:rPr sz="1400" spc="-20" dirty="0">
                          <a:solidFill>
                            <a:srgbClr val="3A6C29"/>
                          </a:solidFill>
                          <a:latin typeface="Arial"/>
                          <a:cs typeface="Arial"/>
                        </a:rPr>
                        <a:t>y</a:t>
                      </a:r>
                      <a:r>
                        <a:rPr sz="1400" spc="0" dirty="0">
                          <a:solidFill>
                            <a:srgbClr val="3A6C29"/>
                          </a:solidFill>
                          <a:latin typeface="Arial"/>
                          <a:cs typeface="Arial"/>
                        </a:rPr>
                        <a:t>s</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90195">
                        <a:lnSpc>
                          <a:spcPct val="100000"/>
                        </a:lnSpc>
                      </a:pPr>
                      <a:r>
                        <a:rPr sz="1400" spc="-10" dirty="0">
                          <a:solidFill>
                            <a:srgbClr val="3A6C29"/>
                          </a:solidFill>
                          <a:latin typeface="Arial"/>
                          <a:cs typeface="Arial"/>
                        </a:rPr>
                        <a:t>N</a:t>
                      </a:r>
                      <a:r>
                        <a:rPr sz="1400" spc="0" dirty="0">
                          <a:solidFill>
                            <a:srgbClr val="3A6C29"/>
                          </a:solidFill>
                          <a:latin typeface="Arial"/>
                          <a:cs typeface="Arial"/>
                        </a:rPr>
                        <a:t>ot</a:t>
                      </a:r>
                      <a:r>
                        <a:rPr sz="1400" spc="-5" dirty="0">
                          <a:solidFill>
                            <a:srgbClr val="3A6C29"/>
                          </a:solidFill>
                          <a:latin typeface="Arial"/>
                          <a:cs typeface="Arial"/>
                        </a:rPr>
                        <a:t> </a:t>
                      </a:r>
                      <a:r>
                        <a:rPr sz="1400" spc="-10" dirty="0">
                          <a:solidFill>
                            <a:srgbClr val="3A6C29"/>
                          </a:solidFill>
                          <a:latin typeface="Arial"/>
                          <a:cs typeface="Arial"/>
                        </a:rPr>
                        <a:t>C</a:t>
                      </a:r>
                      <a:r>
                        <a:rPr sz="1400" spc="0" dirty="0">
                          <a:solidFill>
                            <a:srgbClr val="3A6C29"/>
                          </a:solidFill>
                          <a:latin typeface="Arial"/>
                          <a:cs typeface="Arial"/>
                        </a:rPr>
                        <a:t>o</a:t>
                      </a:r>
                      <a:r>
                        <a:rPr sz="1400" spc="-20" dirty="0">
                          <a:solidFill>
                            <a:srgbClr val="3A6C29"/>
                          </a:solidFill>
                          <a:latin typeface="Arial"/>
                          <a:cs typeface="Arial"/>
                        </a:rPr>
                        <a:t>v</a:t>
                      </a:r>
                      <a:r>
                        <a:rPr sz="1400" spc="0" dirty="0">
                          <a:solidFill>
                            <a:srgbClr val="3A6C29"/>
                          </a:solidFill>
                          <a:latin typeface="Arial"/>
                          <a:cs typeface="Arial"/>
                        </a:rPr>
                        <a:t>ered</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R="0" algn="ctr">
                        <a:lnSpc>
                          <a:spcPct val="100000"/>
                        </a:lnSpc>
                      </a:pPr>
                      <a:r>
                        <a:rPr sz="1400" spc="-5" dirty="0">
                          <a:solidFill>
                            <a:srgbClr val="3A6C29"/>
                          </a:solidFill>
                          <a:latin typeface="Arial"/>
                          <a:cs typeface="Arial"/>
                        </a:rPr>
                        <a:t>50%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3175" algn="ctr">
                        <a:lnSpc>
                          <a:spcPct val="100000"/>
                        </a:lnSpc>
                      </a:pPr>
                      <a:r>
                        <a:rPr sz="1400" spc="-5" dirty="0">
                          <a:solidFill>
                            <a:srgbClr val="3A6C29"/>
                          </a:solidFill>
                          <a:latin typeface="Arial"/>
                          <a:cs typeface="Arial"/>
                        </a:rPr>
                        <a:t>50%</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601091">
                <a:tc>
                  <a:txBody>
                    <a:bodyPr/>
                    <a:lstStyle/>
                    <a:p>
                      <a:pPr marL="85090">
                        <a:lnSpc>
                          <a:spcPct val="100000"/>
                        </a:lnSpc>
                      </a:pPr>
                      <a:r>
                        <a:rPr sz="1400" dirty="0">
                          <a:solidFill>
                            <a:srgbClr val="3A6C29"/>
                          </a:solidFill>
                          <a:latin typeface="Arial"/>
                          <a:cs typeface="Arial"/>
                        </a:rPr>
                        <a:t>Annual</a:t>
                      </a:r>
                      <a:r>
                        <a:rPr sz="1400" spc="-20" dirty="0">
                          <a:solidFill>
                            <a:srgbClr val="3A6C29"/>
                          </a:solidFill>
                          <a:latin typeface="Arial"/>
                          <a:cs typeface="Arial"/>
                        </a:rPr>
                        <a:t> </a:t>
                      </a:r>
                      <a:r>
                        <a:rPr sz="1400" spc="-10" dirty="0">
                          <a:solidFill>
                            <a:srgbClr val="3A6C29"/>
                          </a:solidFill>
                          <a:latin typeface="Arial"/>
                          <a:cs typeface="Arial"/>
                        </a:rPr>
                        <a:t>M</a:t>
                      </a:r>
                      <a:r>
                        <a:rPr sz="1400" spc="0" dirty="0">
                          <a:solidFill>
                            <a:srgbClr val="3A6C29"/>
                          </a:solidFill>
                          <a:latin typeface="Arial"/>
                          <a:cs typeface="Arial"/>
                        </a:rPr>
                        <a:t>a</a:t>
                      </a:r>
                      <a:r>
                        <a:rPr sz="1400" spc="-20" dirty="0">
                          <a:solidFill>
                            <a:srgbClr val="3A6C29"/>
                          </a:solidFill>
                          <a:latin typeface="Arial"/>
                          <a:cs typeface="Arial"/>
                        </a:rPr>
                        <a:t>x</a:t>
                      </a:r>
                      <a:r>
                        <a:rPr sz="1400" spc="0" dirty="0">
                          <a:solidFill>
                            <a:srgbClr val="3A6C29"/>
                          </a:solidFill>
                          <a:latin typeface="Arial"/>
                          <a:cs typeface="Arial"/>
                        </a:rPr>
                        <a:t>i</a:t>
                      </a:r>
                      <a:r>
                        <a:rPr sz="1400" spc="-10" dirty="0">
                          <a:solidFill>
                            <a:srgbClr val="3A6C29"/>
                          </a:solidFill>
                          <a:latin typeface="Arial"/>
                          <a:cs typeface="Arial"/>
                        </a:rPr>
                        <a:t>m</a:t>
                      </a:r>
                      <a:r>
                        <a:rPr sz="1400" spc="0" dirty="0">
                          <a:solidFill>
                            <a:srgbClr val="3A6C29"/>
                          </a:solidFill>
                          <a:latin typeface="Arial"/>
                          <a:cs typeface="Arial"/>
                        </a:rPr>
                        <a:t>um</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270" algn="ctr">
                        <a:lnSpc>
                          <a:spcPct val="100000"/>
                        </a:lnSpc>
                      </a:pPr>
                      <a:r>
                        <a:rPr sz="1400" spc="-5" dirty="0">
                          <a:solidFill>
                            <a:srgbClr val="3A6C29"/>
                          </a:solidFill>
                          <a:latin typeface="Arial"/>
                          <a:cs typeface="Arial"/>
                        </a:rPr>
                        <a:t>$750</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520700">
                        <a:lnSpc>
                          <a:spcPct val="100000"/>
                        </a:lnSpc>
                      </a:pPr>
                      <a:r>
                        <a:rPr sz="1400" dirty="0">
                          <a:solidFill>
                            <a:srgbClr val="3A6C29"/>
                          </a:solidFill>
                          <a:latin typeface="Arial"/>
                          <a:cs typeface="Arial"/>
                        </a:rPr>
                        <a:t>$1,250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270" algn="ctr">
                        <a:lnSpc>
                          <a:spcPct val="100000"/>
                        </a:lnSpc>
                      </a:pPr>
                      <a:r>
                        <a:rPr sz="1400" spc="-5" dirty="0">
                          <a:solidFill>
                            <a:srgbClr val="3A6C29"/>
                          </a:solidFill>
                          <a:latin typeface="Arial"/>
                          <a:cs typeface="Arial"/>
                        </a:rPr>
                        <a:t>$</a:t>
                      </a:r>
                      <a:r>
                        <a:rPr sz="1400" spc="-5" dirty="0" smtClean="0">
                          <a:solidFill>
                            <a:srgbClr val="3A6C29"/>
                          </a:solidFill>
                          <a:latin typeface="Arial"/>
                          <a:cs typeface="Arial"/>
                        </a:rPr>
                        <a:t>1</a:t>
                      </a:r>
                      <a:r>
                        <a:rPr lang="en-US" sz="1400" spc="-5" dirty="0" smtClean="0">
                          <a:solidFill>
                            <a:srgbClr val="3A6C29"/>
                          </a:solidFill>
                          <a:latin typeface="Arial"/>
                          <a:cs typeface="Arial"/>
                        </a:rPr>
                        <a:t>,</a:t>
                      </a:r>
                      <a:r>
                        <a:rPr sz="1400" spc="-5" dirty="0" smtClean="0">
                          <a:solidFill>
                            <a:srgbClr val="3A6C29"/>
                          </a:solidFill>
                          <a:latin typeface="Arial"/>
                          <a:cs typeface="Arial"/>
                        </a:rPr>
                        <a:t>750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r h="773811">
                <a:tc>
                  <a:txBody>
                    <a:bodyPr/>
                    <a:lstStyle/>
                    <a:p>
                      <a:pPr marL="85090">
                        <a:lnSpc>
                          <a:spcPct val="100000"/>
                        </a:lnSpc>
                      </a:pPr>
                      <a:r>
                        <a:rPr sz="1400" dirty="0">
                          <a:solidFill>
                            <a:srgbClr val="3A6C29"/>
                          </a:solidFill>
                          <a:latin typeface="Arial"/>
                          <a:cs typeface="Arial"/>
                        </a:rPr>
                        <a:t>Orthodo</a:t>
                      </a:r>
                      <a:r>
                        <a:rPr sz="1400" spc="-20" dirty="0">
                          <a:solidFill>
                            <a:srgbClr val="3A6C29"/>
                          </a:solidFill>
                          <a:latin typeface="Arial"/>
                          <a:cs typeface="Arial"/>
                        </a:rPr>
                        <a:t>n</a:t>
                      </a:r>
                      <a:r>
                        <a:rPr sz="1400" spc="0" dirty="0">
                          <a:solidFill>
                            <a:srgbClr val="3A6C29"/>
                          </a:solidFill>
                          <a:latin typeface="Arial"/>
                          <a:cs typeface="Arial"/>
                        </a:rPr>
                        <a:t>tia</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90195">
                        <a:lnSpc>
                          <a:spcPct val="100000"/>
                        </a:lnSpc>
                      </a:pPr>
                      <a:r>
                        <a:rPr sz="1400" spc="-10" dirty="0">
                          <a:solidFill>
                            <a:srgbClr val="3A6C29"/>
                          </a:solidFill>
                          <a:latin typeface="Arial"/>
                          <a:cs typeface="Arial"/>
                        </a:rPr>
                        <a:t>N</a:t>
                      </a:r>
                      <a:r>
                        <a:rPr sz="1400" spc="0" dirty="0">
                          <a:solidFill>
                            <a:srgbClr val="3A6C29"/>
                          </a:solidFill>
                          <a:latin typeface="Arial"/>
                          <a:cs typeface="Arial"/>
                        </a:rPr>
                        <a:t>ot</a:t>
                      </a:r>
                      <a:r>
                        <a:rPr sz="1400" spc="-5" dirty="0">
                          <a:solidFill>
                            <a:srgbClr val="3A6C29"/>
                          </a:solidFill>
                          <a:latin typeface="Arial"/>
                          <a:cs typeface="Arial"/>
                        </a:rPr>
                        <a:t> </a:t>
                      </a:r>
                      <a:r>
                        <a:rPr sz="1400" spc="-10" dirty="0">
                          <a:solidFill>
                            <a:srgbClr val="3A6C29"/>
                          </a:solidFill>
                          <a:latin typeface="Arial"/>
                          <a:cs typeface="Arial"/>
                        </a:rPr>
                        <a:t>C</a:t>
                      </a:r>
                      <a:r>
                        <a:rPr sz="1400" spc="0" dirty="0">
                          <a:solidFill>
                            <a:srgbClr val="3A6C29"/>
                          </a:solidFill>
                          <a:latin typeface="Arial"/>
                          <a:cs typeface="Arial"/>
                        </a:rPr>
                        <a:t>o</a:t>
                      </a:r>
                      <a:r>
                        <a:rPr sz="1400" spc="-20" dirty="0">
                          <a:solidFill>
                            <a:srgbClr val="3A6C29"/>
                          </a:solidFill>
                          <a:latin typeface="Arial"/>
                          <a:cs typeface="Arial"/>
                        </a:rPr>
                        <a:t>v</a:t>
                      </a:r>
                      <a:r>
                        <a:rPr sz="1400" spc="0" dirty="0">
                          <a:solidFill>
                            <a:srgbClr val="3A6C29"/>
                          </a:solidFill>
                          <a:latin typeface="Arial"/>
                          <a:cs typeface="Arial"/>
                        </a:rPr>
                        <a:t>ered</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R="0" algn="ctr">
                        <a:lnSpc>
                          <a:spcPct val="100000"/>
                        </a:lnSpc>
                      </a:pPr>
                      <a:r>
                        <a:rPr sz="1400" spc="-5" dirty="0">
                          <a:solidFill>
                            <a:srgbClr val="3A6C29"/>
                          </a:solidFill>
                          <a:latin typeface="Arial"/>
                          <a:cs typeface="Arial"/>
                        </a:rPr>
                        <a:t>50%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3175" algn="ctr">
                        <a:lnSpc>
                          <a:spcPct val="100000"/>
                        </a:lnSpc>
                      </a:pPr>
                      <a:r>
                        <a:rPr sz="1400" spc="-5" dirty="0">
                          <a:solidFill>
                            <a:srgbClr val="3A6C29"/>
                          </a:solidFill>
                          <a:latin typeface="Arial"/>
                          <a:cs typeface="Arial"/>
                        </a:rPr>
                        <a:t>50%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6"/>
                  </a:ext>
                </a:extLst>
              </a:tr>
              <a:tr h="846429">
                <a:tc>
                  <a:txBody>
                    <a:bodyPr/>
                    <a:lstStyle/>
                    <a:p>
                      <a:pPr marL="85090" marR="739775">
                        <a:lnSpc>
                          <a:spcPct val="100000"/>
                        </a:lnSpc>
                      </a:pPr>
                      <a:r>
                        <a:rPr sz="1400" dirty="0">
                          <a:solidFill>
                            <a:srgbClr val="3A6C29"/>
                          </a:solidFill>
                          <a:latin typeface="Arial"/>
                          <a:cs typeface="Arial"/>
                        </a:rPr>
                        <a:t>Lifeti</a:t>
                      </a:r>
                      <a:r>
                        <a:rPr sz="1400" spc="-10" dirty="0">
                          <a:solidFill>
                            <a:srgbClr val="3A6C29"/>
                          </a:solidFill>
                          <a:latin typeface="Arial"/>
                          <a:cs typeface="Arial"/>
                        </a:rPr>
                        <a:t>m</a:t>
                      </a:r>
                      <a:r>
                        <a:rPr sz="1400" spc="0" dirty="0">
                          <a:solidFill>
                            <a:srgbClr val="3A6C29"/>
                          </a:solidFill>
                          <a:latin typeface="Arial"/>
                          <a:cs typeface="Arial"/>
                        </a:rPr>
                        <a:t>e </a:t>
                      </a:r>
                      <a:r>
                        <a:rPr sz="1400" spc="-10" dirty="0">
                          <a:solidFill>
                            <a:srgbClr val="3A6C29"/>
                          </a:solidFill>
                          <a:latin typeface="Arial"/>
                          <a:cs typeface="Arial"/>
                        </a:rPr>
                        <a:t>M</a:t>
                      </a:r>
                      <a:r>
                        <a:rPr sz="1400" spc="0" dirty="0">
                          <a:solidFill>
                            <a:srgbClr val="3A6C29"/>
                          </a:solidFill>
                          <a:latin typeface="Arial"/>
                          <a:cs typeface="Arial"/>
                        </a:rPr>
                        <a:t>a</a:t>
                      </a:r>
                      <a:r>
                        <a:rPr sz="1400" spc="-20" dirty="0">
                          <a:solidFill>
                            <a:srgbClr val="3A6C29"/>
                          </a:solidFill>
                          <a:latin typeface="Arial"/>
                          <a:cs typeface="Arial"/>
                        </a:rPr>
                        <a:t>x</a:t>
                      </a:r>
                      <a:r>
                        <a:rPr sz="1400" spc="0" dirty="0">
                          <a:solidFill>
                            <a:srgbClr val="3A6C29"/>
                          </a:solidFill>
                          <a:latin typeface="Arial"/>
                          <a:cs typeface="Arial"/>
                        </a:rPr>
                        <a:t>i</a:t>
                      </a:r>
                      <a:r>
                        <a:rPr sz="1400" spc="-10" dirty="0">
                          <a:solidFill>
                            <a:srgbClr val="3A6C29"/>
                          </a:solidFill>
                          <a:latin typeface="Arial"/>
                          <a:cs typeface="Arial"/>
                        </a:rPr>
                        <a:t>m</a:t>
                      </a:r>
                      <a:r>
                        <a:rPr sz="1400" spc="0" dirty="0">
                          <a:solidFill>
                            <a:srgbClr val="3A6C29"/>
                          </a:solidFill>
                          <a:latin typeface="Arial"/>
                          <a:cs typeface="Arial"/>
                        </a:rPr>
                        <a:t>um</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641985">
                        <a:lnSpc>
                          <a:spcPct val="100000"/>
                        </a:lnSpc>
                      </a:pPr>
                      <a:r>
                        <a:rPr sz="1400" dirty="0">
                          <a:solidFill>
                            <a:srgbClr val="3A6C29"/>
                          </a:solidFill>
                          <a:latin typeface="Arial"/>
                          <a:cs typeface="Arial"/>
                        </a:rPr>
                        <a:t>Orthodo</a:t>
                      </a:r>
                      <a:r>
                        <a:rPr sz="1400" spc="-20" dirty="0">
                          <a:solidFill>
                            <a:srgbClr val="3A6C29"/>
                          </a:solidFill>
                          <a:latin typeface="Arial"/>
                          <a:cs typeface="Arial"/>
                        </a:rPr>
                        <a:t>n</a:t>
                      </a:r>
                      <a:r>
                        <a:rPr sz="1400" spc="0" dirty="0">
                          <a:solidFill>
                            <a:srgbClr val="3A6C29"/>
                          </a:solidFill>
                          <a:latin typeface="Arial"/>
                          <a:cs typeface="Arial"/>
                        </a:rPr>
                        <a:t>tia</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R="0" algn="ctr">
                        <a:lnSpc>
                          <a:spcPct val="100000"/>
                        </a:lnSpc>
                      </a:pPr>
                      <a:r>
                        <a:rPr sz="1400" spc="-10" dirty="0">
                          <a:solidFill>
                            <a:srgbClr val="3A6C29"/>
                          </a:solidFill>
                          <a:latin typeface="Arial"/>
                          <a:cs typeface="Arial"/>
                        </a:rPr>
                        <a:t>N</a:t>
                      </a:r>
                      <a:r>
                        <a:rPr sz="1400" spc="0" dirty="0">
                          <a:solidFill>
                            <a:srgbClr val="3A6C29"/>
                          </a:solidFill>
                          <a:latin typeface="Arial"/>
                          <a:cs typeface="Arial"/>
                        </a:rPr>
                        <a:t>/A</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520700">
                        <a:lnSpc>
                          <a:spcPct val="100000"/>
                        </a:lnSpc>
                      </a:pPr>
                      <a:r>
                        <a:rPr sz="1400" dirty="0">
                          <a:solidFill>
                            <a:srgbClr val="3A6C29"/>
                          </a:solidFill>
                          <a:latin typeface="Arial"/>
                          <a:cs typeface="Arial"/>
                        </a:rPr>
                        <a:t>$1,000</a:t>
                      </a:r>
                      <a:endParaRPr sz="14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490220">
                        <a:lnSpc>
                          <a:spcPct val="100000"/>
                        </a:lnSpc>
                      </a:pPr>
                      <a:r>
                        <a:rPr sz="1400" dirty="0">
                          <a:solidFill>
                            <a:srgbClr val="3A6C29"/>
                          </a:solidFill>
                          <a:latin typeface="Arial"/>
                          <a:cs typeface="Arial"/>
                        </a:rPr>
                        <a:t>$1,000</a:t>
                      </a:r>
                      <a:endParaRPr sz="14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Dental</a:t>
            </a:r>
            <a:r>
              <a:rPr sz="3600" u="sng" spc="-15" dirty="0">
                <a:solidFill>
                  <a:srgbClr val="46702B"/>
                </a:solidFill>
                <a:latin typeface="Arial"/>
                <a:cs typeface="Arial"/>
              </a:rPr>
              <a:t> </a:t>
            </a:r>
            <a:r>
              <a:rPr sz="3600" u="sng" spc="0" dirty="0">
                <a:solidFill>
                  <a:srgbClr val="46702B"/>
                </a:solidFill>
                <a:latin typeface="Arial"/>
                <a:cs typeface="Arial"/>
              </a:rPr>
              <a:t>Payroll Deductions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20</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649633481"/>
              </p:ext>
            </p:extLst>
          </p:nvPr>
        </p:nvGraphicFramePr>
        <p:xfrm>
          <a:off x="685801" y="1447800"/>
          <a:ext cx="8756648" cy="4876800"/>
        </p:xfrm>
        <a:graphic>
          <a:graphicData uri="http://schemas.openxmlformats.org/drawingml/2006/table">
            <a:tbl>
              <a:tblPr firstRow="1" bandRow="1">
                <a:tableStyleId>{2D5ABB26-0587-4C30-8999-92F81FD0307C}</a:tableStyleId>
              </a:tblPr>
              <a:tblGrid>
                <a:gridCol w="2597269">
                  <a:extLst>
                    <a:ext uri="{9D8B030D-6E8A-4147-A177-3AD203B41FA5}">
                      <a16:colId xmlns="" xmlns:a16="http://schemas.microsoft.com/office/drawing/2014/main" val="20000"/>
                    </a:ext>
                  </a:extLst>
                </a:gridCol>
                <a:gridCol w="857635">
                  <a:extLst>
                    <a:ext uri="{9D8B030D-6E8A-4147-A177-3AD203B41FA5}">
                      <a16:colId xmlns="" xmlns:a16="http://schemas.microsoft.com/office/drawing/2014/main" val="20001"/>
                    </a:ext>
                  </a:extLst>
                </a:gridCol>
                <a:gridCol w="1169502">
                  <a:extLst>
                    <a:ext uri="{9D8B030D-6E8A-4147-A177-3AD203B41FA5}">
                      <a16:colId xmlns="" xmlns:a16="http://schemas.microsoft.com/office/drawing/2014/main" val="20002"/>
                    </a:ext>
                  </a:extLst>
                </a:gridCol>
                <a:gridCol w="935602">
                  <a:extLst>
                    <a:ext uri="{9D8B030D-6E8A-4147-A177-3AD203B41FA5}">
                      <a16:colId xmlns="" xmlns:a16="http://schemas.microsoft.com/office/drawing/2014/main" val="20003"/>
                    </a:ext>
                  </a:extLst>
                </a:gridCol>
                <a:gridCol w="1091536">
                  <a:extLst>
                    <a:ext uri="{9D8B030D-6E8A-4147-A177-3AD203B41FA5}">
                      <a16:colId xmlns="" xmlns:a16="http://schemas.microsoft.com/office/drawing/2014/main" val="20004"/>
                    </a:ext>
                  </a:extLst>
                </a:gridCol>
                <a:gridCol w="935602">
                  <a:extLst>
                    <a:ext uri="{9D8B030D-6E8A-4147-A177-3AD203B41FA5}">
                      <a16:colId xmlns="" xmlns:a16="http://schemas.microsoft.com/office/drawing/2014/main" val="20005"/>
                    </a:ext>
                  </a:extLst>
                </a:gridCol>
                <a:gridCol w="1169502">
                  <a:extLst>
                    <a:ext uri="{9D8B030D-6E8A-4147-A177-3AD203B41FA5}">
                      <a16:colId xmlns="" xmlns:a16="http://schemas.microsoft.com/office/drawing/2014/main" val="20006"/>
                    </a:ext>
                  </a:extLst>
                </a:gridCol>
              </a:tblGrid>
              <a:tr h="876300">
                <a:tc>
                  <a:txBody>
                    <a:bodyPr/>
                    <a:lstStyle/>
                    <a:p>
                      <a:endParaRPr sz="36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gridSpan="2">
                  <a:txBody>
                    <a:bodyPr/>
                    <a:lstStyle/>
                    <a:p>
                      <a:pPr marL="482600">
                        <a:lnSpc>
                          <a:spcPct val="100000"/>
                        </a:lnSpc>
                      </a:pPr>
                      <a:r>
                        <a:rPr sz="1800" b="1" dirty="0">
                          <a:solidFill>
                            <a:srgbClr val="FFFFFF"/>
                          </a:solidFill>
                          <a:latin typeface="Arial"/>
                          <a:cs typeface="Arial"/>
                        </a:rPr>
                        <a:t>L</a:t>
                      </a:r>
                      <a:r>
                        <a:rPr sz="1800" b="1" spc="-10" dirty="0">
                          <a:solidFill>
                            <a:srgbClr val="FFFFFF"/>
                          </a:solidFill>
                          <a:latin typeface="Arial"/>
                          <a:cs typeface="Arial"/>
                        </a:rPr>
                        <a:t>o</a:t>
                      </a:r>
                      <a:r>
                        <a:rPr sz="1800" b="1" spc="0" dirty="0">
                          <a:solidFill>
                            <a:srgbClr val="FFFFFF"/>
                          </a:solidFill>
                          <a:latin typeface="Arial"/>
                          <a:cs typeface="Arial"/>
                        </a:rPr>
                        <a:t>w Plan</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hMerge="1">
                  <a:txBody>
                    <a:bodyPr/>
                    <a:lstStyle/>
                    <a:p>
                      <a:endParaRPr/>
                    </a:p>
                  </a:txBody>
                  <a:tcPr marL="0" marR="0" marT="0" marB="0"/>
                </a:tc>
                <a:tc gridSpan="2">
                  <a:txBody>
                    <a:bodyPr/>
                    <a:lstStyle/>
                    <a:p>
                      <a:pPr marL="456565">
                        <a:lnSpc>
                          <a:spcPct val="100000"/>
                        </a:lnSpc>
                      </a:pPr>
                      <a:r>
                        <a:rPr sz="1800" b="1" dirty="0">
                          <a:solidFill>
                            <a:srgbClr val="FFFFFF"/>
                          </a:solidFill>
                          <a:latin typeface="Arial"/>
                          <a:cs typeface="Arial"/>
                        </a:rPr>
                        <a:t>High</a:t>
                      </a:r>
                      <a:r>
                        <a:rPr sz="1800" b="1" spc="-5" dirty="0">
                          <a:solidFill>
                            <a:srgbClr val="FFFFFF"/>
                          </a:solidFill>
                          <a:latin typeface="Arial"/>
                          <a:cs typeface="Arial"/>
                        </a:rPr>
                        <a:t> </a:t>
                      </a:r>
                      <a:r>
                        <a:rPr sz="1800" b="1" spc="0" dirty="0">
                          <a:solidFill>
                            <a:srgbClr val="FFFFFF"/>
                          </a:solidFill>
                          <a:latin typeface="Arial"/>
                          <a:cs typeface="Arial"/>
                        </a:rPr>
                        <a:t>Plan</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hMerge="1">
                  <a:txBody>
                    <a:bodyPr/>
                    <a:lstStyle/>
                    <a:p>
                      <a:endParaRPr/>
                    </a:p>
                  </a:txBody>
                  <a:tcPr marL="0" marR="0" marT="0" marB="0"/>
                </a:tc>
                <a:tc gridSpan="2">
                  <a:txBody>
                    <a:bodyPr/>
                    <a:lstStyle/>
                    <a:p>
                      <a:pPr marL="1270" algn="ctr">
                        <a:lnSpc>
                          <a:spcPct val="100000"/>
                        </a:lnSpc>
                      </a:pPr>
                      <a:r>
                        <a:rPr sz="1800" b="1" dirty="0">
                          <a:solidFill>
                            <a:srgbClr val="FFFFFF"/>
                          </a:solidFill>
                          <a:latin typeface="Arial"/>
                          <a:cs typeface="Arial"/>
                        </a:rPr>
                        <a:t>N</a:t>
                      </a:r>
                      <a:r>
                        <a:rPr sz="1800" b="1" spc="-10" dirty="0">
                          <a:solidFill>
                            <a:srgbClr val="FFFFFF"/>
                          </a:solidFill>
                          <a:latin typeface="Arial"/>
                          <a:cs typeface="Arial"/>
                        </a:rPr>
                        <a:t>e</a:t>
                      </a:r>
                      <a:r>
                        <a:rPr sz="1800" b="1" spc="0" dirty="0">
                          <a:solidFill>
                            <a:srgbClr val="FFFFFF"/>
                          </a:solidFill>
                          <a:latin typeface="Arial"/>
                          <a:cs typeface="Arial"/>
                        </a:rPr>
                        <a:t>t</a:t>
                      </a:r>
                      <a:r>
                        <a:rPr sz="1800" b="1" spc="35" dirty="0">
                          <a:solidFill>
                            <a:srgbClr val="FFFFFF"/>
                          </a:solidFill>
                          <a:latin typeface="Arial"/>
                          <a:cs typeface="Arial"/>
                        </a:rPr>
                        <a:t>w</a:t>
                      </a:r>
                      <a:r>
                        <a:rPr sz="1800" b="1" spc="0" dirty="0">
                          <a:solidFill>
                            <a:srgbClr val="FFFFFF"/>
                          </a:solidFill>
                          <a:latin typeface="Arial"/>
                          <a:cs typeface="Arial"/>
                        </a:rPr>
                        <a:t>ork</a:t>
                      </a:r>
                      <a:r>
                        <a:rPr sz="1800" b="1" spc="-40" dirty="0">
                          <a:solidFill>
                            <a:srgbClr val="FFFFFF"/>
                          </a:solidFill>
                          <a:latin typeface="Arial"/>
                          <a:cs typeface="Arial"/>
                        </a:rPr>
                        <a:t> </a:t>
                      </a:r>
                      <a:r>
                        <a:rPr sz="1800" b="1" spc="-100" dirty="0">
                          <a:solidFill>
                            <a:srgbClr val="FFFFFF"/>
                          </a:solidFill>
                          <a:latin typeface="Arial"/>
                          <a:cs typeface="Arial"/>
                        </a:rPr>
                        <a:t>V</a:t>
                      </a:r>
                      <a:r>
                        <a:rPr sz="1800" b="1" spc="0" dirty="0">
                          <a:solidFill>
                            <a:srgbClr val="FFFFFF"/>
                          </a:solidFill>
                          <a:latin typeface="Arial"/>
                          <a:cs typeface="Arial"/>
                        </a:rPr>
                        <a:t>alue</a:t>
                      </a:r>
                      <a:endParaRPr sz="1800">
                        <a:latin typeface="Arial"/>
                        <a:cs typeface="Arial"/>
                      </a:endParaRPr>
                    </a:p>
                    <a:p>
                      <a:pPr marL="1905" algn="ctr">
                        <a:lnSpc>
                          <a:spcPct val="100000"/>
                        </a:lnSpc>
                      </a:pPr>
                      <a:r>
                        <a:rPr sz="1800" b="1" dirty="0">
                          <a:solidFill>
                            <a:srgbClr val="FFFFFF"/>
                          </a:solidFill>
                          <a:latin typeface="Arial"/>
                          <a:cs typeface="Arial"/>
                        </a:rPr>
                        <a:t>Plan</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hMerge="1">
                  <a:txBody>
                    <a:bodyPr/>
                    <a:lstStyle/>
                    <a:p>
                      <a:endParaRPr/>
                    </a:p>
                  </a:txBody>
                  <a:tcPr marL="0" marR="0" marT="0" marB="0"/>
                </a:tc>
                <a:extLst>
                  <a:ext uri="{0D108BD9-81ED-4DB2-BD59-A6C34878D82A}">
                    <a16:rowId xmlns="" xmlns:a16="http://schemas.microsoft.com/office/drawing/2014/main" val="10000"/>
                  </a:ext>
                </a:extLst>
              </a:tr>
              <a:tr h="495299">
                <a:tc>
                  <a:txBody>
                    <a:bodyPr/>
                    <a:lstStyle/>
                    <a:p>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19685">
                        <a:lnSpc>
                          <a:spcPct val="100000"/>
                        </a:lnSpc>
                      </a:pPr>
                      <a:r>
                        <a:rPr sz="1800" dirty="0">
                          <a:solidFill>
                            <a:srgbClr val="3A6C29"/>
                          </a:solidFill>
                          <a:latin typeface="Calibri"/>
                          <a:cs typeface="Calibri"/>
                        </a:rPr>
                        <a:t>Mo</a:t>
                      </a:r>
                      <a:r>
                        <a:rPr sz="1800" spc="-15" dirty="0">
                          <a:solidFill>
                            <a:srgbClr val="3A6C29"/>
                          </a:solidFill>
                          <a:latin typeface="Calibri"/>
                          <a:cs typeface="Calibri"/>
                        </a:rPr>
                        <a:t>n</a:t>
                      </a:r>
                      <a:r>
                        <a:rPr sz="1800" spc="0" dirty="0">
                          <a:solidFill>
                            <a:srgbClr val="3A6C29"/>
                          </a:solidFill>
                          <a:latin typeface="Calibri"/>
                          <a:cs typeface="Calibri"/>
                        </a:rPr>
                        <a:t>th</a:t>
                      </a:r>
                      <a:r>
                        <a:rPr sz="1800" spc="-10" dirty="0">
                          <a:solidFill>
                            <a:srgbClr val="3A6C29"/>
                          </a:solidFill>
                          <a:latin typeface="Calibri"/>
                          <a:cs typeface="Calibri"/>
                        </a:rPr>
                        <a:t>l</a:t>
                      </a:r>
                      <a:r>
                        <a:rPr sz="1800" spc="0" dirty="0">
                          <a:solidFill>
                            <a:srgbClr val="3A6C29"/>
                          </a:solidFill>
                          <a:latin typeface="Calibri"/>
                          <a:cs typeface="Calibri"/>
                        </a:rPr>
                        <a:t>y</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100965">
                        <a:lnSpc>
                          <a:spcPct val="100000"/>
                        </a:lnSpc>
                      </a:pPr>
                      <a:r>
                        <a:rPr sz="1800" dirty="0">
                          <a:solidFill>
                            <a:srgbClr val="3A6C29"/>
                          </a:solidFill>
                          <a:latin typeface="Calibri"/>
                          <a:cs typeface="Calibri"/>
                        </a:rPr>
                        <a:t>B</a:t>
                      </a:r>
                      <a:r>
                        <a:rPr sz="1800" spc="-5" dirty="0">
                          <a:solidFill>
                            <a:srgbClr val="3A6C29"/>
                          </a:solidFill>
                          <a:latin typeface="Calibri"/>
                          <a:cs typeface="Calibri"/>
                        </a:rPr>
                        <a:t>i</a:t>
                      </a:r>
                      <a:r>
                        <a:rPr sz="1800" spc="0" dirty="0">
                          <a:solidFill>
                            <a:srgbClr val="3A6C29"/>
                          </a:solidFill>
                          <a:latin typeface="Calibri"/>
                          <a:cs typeface="Calibri"/>
                        </a:rPr>
                        <a:t>-</a:t>
                      </a:r>
                      <a:r>
                        <a:rPr sz="1800" spc="-70" dirty="0">
                          <a:solidFill>
                            <a:srgbClr val="3A6C29"/>
                          </a:solidFill>
                          <a:latin typeface="Calibri"/>
                          <a:cs typeface="Calibri"/>
                        </a:rPr>
                        <a:t>W</a:t>
                      </a:r>
                      <a:r>
                        <a:rPr sz="1800" spc="0" dirty="0">
                          <a:solidFill>
                            <a:srgbClr val="3A6C29"/>
                          </a:solidFill>
                          <a:latin typeface="Calibri"/>
                          <a:cs typeface="Calibri"/>
                        </a:rPr>
                        <a:t>e</a:t>
                      </a:r>
                      <a:r>
                        <a:rPr sz="1800" spc="5" dirty="0">
                          <a:solidFill>
                            <a:srgbClr val="3A6C29"/>
                          </a:solidFill>
                          <a:latin typeface="Calibri"/>
                          <a:cs typeface="Calibri"/>
                        </a:rPr>
                        <a:t>e</a:t>
                      </a:r>
                      <a:r>
                        <a:rPr sz="1800" spc="0" dirty="0">
                          <a:solidFill>
                            <a:srgbClr val="3A6C29"/>
                          </a:solidFill>
                          <a:latin typeface="Calibri"/>
                          <a:cs typeface="Calibri"/>
                        </a:rPr>
                        <a:t>k</a:t>
                      </a:r>
                      <a:r>
                        <a:rPr sz="1800" spc="-10" dirty="0">
                          <a:solidFill>
                            <a:srgbClr val="3A6C29"/>
                          </a:solidFill>
                          <a:latin typeface="Calibri"/>
                          <a:cs typeface="Calibri"/>
                        </a:rPr>
                        <a:t>l</a:t>
                      </a:r>
                      <a:r>
                        <a:rPr sz="1800" spc="0" dirty="0">
                          <a:solidFill>
                            <a:srgbClr val="3A6C29"/>
                          </a:solidFill>
                          <a:latin typeface="Calibri"/>
                          <a:cs typeface="Calibri"/>
                        </a:rPr>
                        <a:t>y</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58419">
                        <a:lnSpc>
                          <a:spcPct val="100000"/>
                        </a:lnSpc>
                      </a:pPr>
                      <a:r>
                        <a:rPr sz="1800" dirty="0">
                          <a:solidFill>
                            <a:srgbClr val="3A6C29"/>
                          </a:solidFill>
                          <a:latin typeface="Calibri"/>
                          <a:cs typeface="Calibri"/>
                        </a:rPr>
                        <a:t>Mo</a:t>
                      </a:r>
                      <a:r>
                        <a:rPr sz="1800" spc="-15" dirty="0">
                          <a:solidFill>
                            <a:srgbClr val="3A6C29"/>
                          </a:solidFill>
                          <a:latin typeface="Calibri"/>
                          <a:cs typeface="Calibri"/>
                        </a:rPr>
                        <a:t>n</a:t>
                      </a:r>
                      <a:r>
                        <a:rPr sz="1800" spc="0" dirty="0">
                          <a:solidFill>
                            <a:srgbClr val="3A6C29"/>
                          </a:solidFill>
                          <a:latin typeface="Calibri"/>
                          <a:cs typeface="Calibri"/>
                        </a:rPr>
                        <a:t>th</a:t>
                      </a:r>
                      <a:r>
                        <a:rPr sz="1800" spc="-10" dirty="0">
                          <a:solidFill>
                            <a:srgbClr val="3A6C29"/>
                          </a:solidFill>
                          <a:latin typeface="Calibri"/>
                          <a:cs typeface="Calibri"/>
                        </a:rPr>
                        <a:t>l</a:t>
                      </a:r>
                      <a:r>
                        <a:rPr sz="1800" spc="0" dirty="0">
                          <a:solidFill>
                            <a:srgbClr val="3A6C29"/>
                          </a:solidFill>
                          <a:latin typeface="Calibri"/>
                          <a:cs typeface="Calibri"/>
                        </a:rPr>
                        <a:t>y</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62865">
                        <a:lnSpc>
                          <a:spcPct val="100000"/>
                        </a:lnSpc>
                      </a:pPr>
                      <a:r>
                        <a:rPr sz="1800" dirty="0">
                          <a:solidFill>
                            <a:srgbClr val="3A6C29"/>
                          </a:solidFill>
                          <a:latin typeface="Calibri"/>
                          <a:cs typeface="Calibri"/>
                        </a:rPr>
                        <a:t>B</a:t>
                      </a:r>
                      <a:r>
                        <a:rPr sz="1800" spc="-5" dirty="0">
                          <a:solidFill>
                            <a:srgbClr val="3A6C29"/>
                          </a:solidFill>
                          <a:latin typeface="Calibri"/>
                          <a:cs typeface="Calibri"/>
                        </a:rPr>
                        <a:t>i</a:t>
                      </a:r>
                      <a:r>
                        <a:rPr sz="1800" spc="0" dirty="0">
                          <a:solidFill>
                            <a:srgbClr val="3A6C29"/>
                          </a:solidFill>
                          <a:latin typeface="Calibri"/>
                          <a:cs typeface="Calibri"/>
                        </a:rPr>
                        <a:t>-</a:t>
                      </a:r>
                      <a:r>
                        <a:rPr sz="1800" spc="-70" dirty="0">
                          <a:solidFill>
                            <a:srgbClr val="3A6C29"/>
                          </a:solidFill>
                          <a:latin typeface="Calibri"/>
                          <a:cs typeface="Calibri"/>
                        </a:rPr>
                        <a:t>W</a:t>
                      </a:r>
                      <a:r>
                        <a:rPr sz="1800" spc="0" dirty="0">
                          <a:solidFill>
                            <a:srgbClr val="3A6C29"/>
                          </a:solidFill>
                          <a:latin typeface="Calibri"/>
                          <a:cs typeface="Calibri"/>
                        </a:rPr>
                        <a:t>e</a:t>
                      </a:r>
                      <a:r>
                        <a:rPr sz="1800" spc="5" dirty="0">
                          <a:solidFill>
                            <a:srgbClr val="3A6C29"/>
                          </a:solidFill>
                          <a:latin typeface="Calibri"/>
                          <a:cs typeface="Calibri"/>
                        </a:rPr>
                        <a:t>e</a:t>
                      </a:r>
                      <a:r>
                        <a:rPr sz="1800" spc="0" dirty="0">
                          <a:solidFill>
                            <a:srgbClr val="3A6C29"/>
                          </a:solidFill>
                          <a:latin typeface="Calibri"/>
                          <a:cs typeface="Calibri"/>
                        </a:rPr>
                        <a:t>k</a:t>
                      </a:r>
                      <a:r>
                        <a:rPr sz="1800" spc="-10" dirty="0">
                          <a:solidFill>
                            <a:srgbClr val="3A6C29"/>
                          </a:solidFill>
                          <a:latin typeface="Calibri"/>
                          <a:cs typeface="Calibri"/>
                        </a:rPr>
                        <a:t>l</a:t>
                      </a:r>
                      <a:r>
                        <a:rPr sz="1800" spc="0" dirty="0">
                          <a:solidFill>
                            <a:srgbClr val="3A6C29"/>
                          </a:solidFill>
                          <a:latin typeface="Calibri"/>
                          <a:cs typeface="Calibri"/>
                        </a:rPr>
                        <a:t>y</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58419">
                        <a:lnSpc>
                          <a:spcPct val="100000"/>
                        </a:lnSpc>
                      </a:pPr>
                      <a:r>
                        <a:rPr sz="1800" dirty="0">
                          <a:solidFill>
                            <a:srgbClr val="3A6C29"/>
                          </a:solidFill>
                          <a:latin typeface="Calibri"/>
                          <a:cs typeface="Calibri"/>
                        </a:rPr>
                        <a:t>Mo</a:t>
                      </a:r>
                      <a:r>
                        <a:rPr sz="1800" spc="-15" dirty="0">
                          <a:solidFill>
                            <a:srgbClr val="3A6C29"/>
                          </a:solidFill>
                          <a:latin typeface="Calibri"/>
                          <a:cs typeface="Calibri"/>
                        </a:rPr>
                        <a:t>n</a:t>
                      </a:r>
                      <a:r>
                        <a:rPr sz="1800" spc="0" dirty="0">
                          <a:solidFill>
                            <a:srgbClr val="3A6C29"/>
                          </a:solidFill>
                          <a:latin typeface="Calibri"/>
                          <a:cs typeface="Calibri"/>
                        </a:rPr>
                        <a:t>th</a:t>
                      </a:r>
                      <a:r>
                        <a:rPr sz="1800" spc="-10" dirty="0">
                          <a:solidFill>
                            <a:srgbClr val="3A6C29"/>
                          </a:solidFill>
                          <a:latin typeface="Calibri"/>
                          <a:cs typeface="Calibri"/>
                        </a:rPr>
                        <a:t>l</a:t>
                      </a:r>
                      <a:r>
                        <a:rPr sz="1800" spc="0" dirty="0">
                          <a:solidFill>
                            <a:srgbClr val="3A6C29"/>
                          </a:solidFill>
                          <a:latin typeface="Calibri"/>
                          <a:cs typeface="Calibri"/>
                        </a:rPr>
                        <a:t>y</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101600">
                        <a:lnSpc>
                          <a:spcPct val="100000"/>
                        </a:lnSpc>
                      </a:pPr>
                      <a:r>
                        <a:rPr sz="1800" dirty="0">
                          <a:solidFill>
                            <a:srgbClr val="3A6C29"/>
                          </a:solidFill>
                          <a:latin typeface="Calibri"/>
                          <a:cs typeface="Calibri"/>
                        </a:rPr>
                        <a:t>B</a:t>
                      </a:r>
                      <a:r>
                        <a:rPr sz="1800" spc="-5" dirty="0">
                          <a:solidFill>
                            <a:srgbClr val="3A6C29"/>
                          </a:solidFill>
                          <a:latin typeface="Calibri"/>
                          <a:cs typeface="Calibri"/>
                        </a:rPr>
                        <a:t>i</a:t>
                      </a:r>
                      <a:r>
                        <a:rPr sz="1800" spc="0" dirty="0">
                          <a:solidFill>
                            <a:srgbClr val="3A6C29"/>
                          </a:solidFill>
                          <a:latin typeface="Calibri"/>
                          <a:cs typeface="Calibri"/>
                        </a:rPr>
                        <a:t>-</a:t>
                      </a:r>
                      <a:r>
                        <a:rPr sz="1800" spc="-70" dirty="0">
                          <a:solidFill>
                            <a:srgbClr val="3A6C29"/>
                          </a:solidFill>
                          <a:latin typeface="Calibri"/>
                          <a:cs typeface="Calibri"/>
                        </a:rPr>
                        <a:t>W</a:t>
                      </a:r>
                      <a:r>
                        <a:rPr sz="1800" spc="0" dirty="0">
                          <a:solidFill>
                            <a:srgbClr val="3A6C29"/>
                          </a:solidFill>
                          <a:latin typeface="Calibri"/>
                          <a:cs typeface="Calibri"/>
                        </a:rPr>
                        <a:t>e</a:t>
                      </a:r>
                      <a:r>
                        <a:rPr sz="1800" spc="5" dirty="0">
                          <a:solidFill>
                            <a:srgbClr val="3A6C29"/>
                          </a:solidFill>
                          <a:latin typeface="Calibri"/>
                          <a:cs typeface="Calibri"/>
                        </a:rPr>
                        <a:t>e</a:t>
                      </a:r>
                      <a:r>
                        <a:rPr sz="1800" spc="0" dirty="0">
                          <a:solidFill>
                            <a:srgbClr val="3A6C29"/>
                          </a:solidFill>
                          <a:latin typeface="Calibri"/>
                          <a:cs typeface="Calibri"/>
                        </a:rPr>
                        <a:t>k</a:t>
                      </a:r>
                      <a:r>
                        <a:rPr sz="1800" spc="-10" dirty="0">
                          <a:solidFill>
                            <a:srgbClr val="3A6C29"/>
                          </a:solidFill>
                          <a:latin typeface="Calibri"/>
                          <a:cs typeface="Calibri"/>
                        </a:rPr>
                        <a:t>l</a:t>
                      </a:r>
                      <a:r>
                        <a:rPr sz="1800" spc="0" dirty="0">
                          <a:solidFill>
                            <a:srgbClr val="3A6C29"/>
                          </a:solidFill>
                          <a:latin typeface="Calibri"/>
                          <a:cs typeface="Calibri"/>
                        </a:rPr>
                        <a:t>y</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876301">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94615">
                        <a:lnSpc>
                          <a:spcPct val="100000"/>
                        </a:lnSpc>
                      </a:pPr>
                      <a:r>
                        <a:rPr sz="1800" dirty="0">
                          <a:solidFill>
                            <a:srgbClr val="3A6C29"/>
                          </a:solidFill>
                          <a:latin typeface="Calibri"/>
                          <a:cs typeface="Calibri"/>
                        </a:rPr>
                        <a:t>$24.35</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47015">
                        <a:lnSpc>
                          <a:spcPct val="100000"/>
                        </a:lnSpc>
                      </a:pPr>
                      <a:r>
                        <a:rPr sz="1800" dirty="0">
                          <a:solidFill>
                            <a:srgbClr val="3A6C29"/>
                          </a:solidFill>
                          <a:latin typeface="Calibri"/>
                          <a:cs typeface="Calibri"/>
                        </a:rPr>
                        <a:t>$11.24</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132715">
                        <a:lnSpc>
                          <a:spcPct val="100000"/>
                        </a:lnSpc>
                      </a:pPr>
                      <a:r>
                        <a:rPr sz="1800" dirty="0">
                          <a:solidFill>
                            <a:srgbClr val="3A6C29"/>
                          </a:solidFill>
                          <a:latin typeface="Calibri"/>
                          <a:cs typeface="Calibri"/>
                        </a:rPr>
                        <a:t>$33.54</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08915">
                        <a:lnSpc>
                          <a:spcPct val="100000"/>
                        </a:lnSpc>
                      </a:pPr>
                      <a:r>
                        <a:rPr sz="1800" dirty="0">
                          <a:solidFill>
                            <a:srgbClr val="3A6C29"/>
                          </a:solidFill>
                          <a:latin typeface="Calibri"/>
                          <a:cs typeface="Calibri"/>
                        </a:rPr>
                        <a:t>$15.48</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133350">
                        <a:lnSpc>
                          <a:spcPct val="100000"/>
                        </a:lnSpc>
                      </a:pPr>
                      <a:r>
                        <a:rPr sz="1800" dirty="0">
                          <a:solidFill>
                            <a:srgbClr val="3A6C29"/>
                          </a:solidFill>
                          <a:latin typeface="Calibri"/>
                          <a:cs typeface="Calibri"/>
                        </a:rPr>
                        <a:t>$28.96</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47650">
                        <a:lnSpc>
                          <a:spcPct val="100000"/>
                        </a:lnSpc>
                      </a:pPr>
                      <a:r>
                        <a:rPr sz="1800" dirty="0">
                          <a:solidFill>
                            <a:srgbClr val="3A6C29"/>
                          </a:solidFill>
                          <a:latin typeface="Calibri"/>
                          <a:cs typeface="Calibri"/>
                        </a:rPr>
                        <a:t>$13.37</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876300">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a:t>
                      </a:r>
                      <a:r>
                        <a:rPr sz="2000" spc="-15" dirty="0">
                          <a:solidFill>
                            <a:srgbClr val="3A6C29"/>
                          </a:solidFill>
                          <a:latin typeface="Arial"/>
                          <a:cs typeface="Arial"/>
                        </a:rPr>
                        <a:t> </a:t>
                      </a:r>
                      <a:r>
                        <a:rPr sz="2000" spc="0" dirty="0">
                          <a:solidFill>
                            <a:srgbClr val="3A6C29"/>
                          </a:solidFill>
                          <a:latin typeface="Arial"/>
                          <a:cs typeface="Arial"/>
                        </a:rPr>
                        <a:t>Spouse</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94615">
                        <a:lnSpc>
                          <a:spcPct val="100000"/>
                        </a:lnSpc>
                      </a:pPr>
                      <a:r>
                        <a:rPr sz="1800" dirty="0">
                          <a:solidFill>
                            <a:srgbClr val="3A6C29"/>
                          </a:solidFill>
                          <a:latin typeface="Calibri"/>
                          <a:cs typeface="Calibri"/>
                        </a:rPr>
                        <a:t>$4</a:t>
                      </a:r>
                      <a:r>
                        <a:rPr sz="1800" spc="-5" dirty="0">
                          <a:solidFill>
                            <a:srgbClr val="3A6C29"/>
                          </a:solidFill>
                          <a:latin typeface="Calibri"/>
                          <a:cs typeface="Calibri"/>
                        </a:rPr>
                        <a:t>8</a:t>
                      </a:r>
                      <a:r>
                        <a:rPr sz="1800" spc="0" dirty="0">
                          <a:solidFill>
                            <a:srgbClr val="3A6C29"/>
                          </a:solidFill>
                          <a:latin typeface="Calibri"/>
                          <a:cs typeface="Calibri"/>
                        </a:rPr>
                        <a:t>.70</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47015">
                        <a:lnSpc>
                          <a:spcPct val="100000"/>
                        </a:lnSpc>
                      </a:pPr>
                      <a:r>
                        <a:rPr sz="1800" dirty="0">
                          <a:solidFill>
                            <a:srgbClr val="3A6C29"/>
                          </a:solidFill>
                          <a:latin typeface="Calibri"/>
                          <a:cs typeface="Calibri"/>
                        </a:rPr>
                        <a:t>$2</a:t>
                      </a:r>
                      <a:r>
                        <a:rPr sz="1800" spc="-5" dirty="0">
                          <a:solidFill>
                            <a:srgbClr val="3A6C29"/>
                          </a:solidFill>
                          <a:latin typeface="Calibri"/>
                          <a:cs typeface="Calibri"/>
                        </a:rPr>
                        <a:t>2</a:t>
                      </a:r>
                      <a:r>
                        <a:rPr sz="1800" spc="0" dirty="0">
                          <a:solidFill>
                            <a:srgbClr val="3A6C29"/>
                          </a:solidFill>
                          <a:latin typeface="Calibri"/>
                          <a:cs typeface="Calibri"/>
                        </a:rPr>
                        <a:t>.48</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32715">
                        <a:lnSpc>
                          <a:spcPct val="100000"/>
                        </a:lnSpc>
                      </a:pPr>
                      <a:r>
                        <a:rPr sz="1800" dirty="0">
                          <a:solidFill>
                            <a:srgbClr val="3A6C29"/>
                          </a:solidFill>
                          <a:latin typeface="Calibri"/>
                          <a:cs typeface="Calibri"/>
                        </a:rPr>
                        <a:t>$6</a:t>
                      </a:r>
                      <a:r>
                        <a:rPr sz="1800" spc="-5" dirty="0">
                          <a:solidFill>
                            <a:srgbClr val="3A6C29"/>
                          </a:solidFill>
                          <a:latin typeface="Calibri"/>
                          <a:cs typeface="Calibri"/>
                        </a:rPr>
                        <a:t>7</a:t>
                      </a:r>
                      <a:r>
                        <a:rPr sz="1800" spc="0" dirty="0">
                          <a:solidFill>
                            <a:srgbClr val="3A6C29"/>
                          </a:solidFill>
                          <a:latin typeface="Calibri"/>
                          <a:cs typeface="Calibri"/>
                        </a:rPr>
                        <a:t>.28</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08915">
                        <a:lnSpc>
                          <a:spcPct val="100000"/>
                        </a:lnSpc>
                      </a:pPr>
                      <a:r>
                        <a:rPr sz="1800" dirty="0">
                          <a:solidFill>
                            <a:srgbClr val="3A6C29"/>
                          </a:solidFill>
                          <a:latin typeface="Calibri"/>
                          <a:cs typeface="Calibri"/>
                        </a:rPr>
                        <a:t>$3</a:t>
                      </a:r>
                      <a:r>
                        <a:rPr sz="1800" spc="-5" dirty="0">
                          <a:solidFill>
                            <a:srgbClr val="3A6C29"/>
                          </a:solidFill>
                          <a:latin typeface="Calibri"/>
                          <a:cs typeface="Calibri"/>
                        </a:rPr>
                        <a:t>1</a:t>
                      </a:r>
                      <a:r>
                        <a:rPr sz="1800" spc="0" dirty="0">
                          <a:solidFill>
                            <a:srgbClr val="3A6C29"/>
                          </a:solidFill>
                          <a:latin typeface="Calibri"/>
                          <a:cs typeface="Calibri"/>
                        </a:rPr>
                        <a:t>.05</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33350">
                        <a:lnSpc>
                          <a:spcPct val="100000"/>
                        </a:lnSpc>
                      </a:pPr>
                      <a:r>
                        <a:rPr sz="1800" dirty="0">
                          <a:solidFill>
                            <a:srgbClr val="3A6C29"/>
                          </a:solidFill>
                          <a:latin typeface="Calibri"/>
                          <a:cs typeface="Calibri"/>
                        </a:rPr>
                        <a:t>$5</a:t>
                      </a:r>
                      <a:r>
                        <a:rPr sz="1800" spc="-5" dirty="0">
                          <a:solidFill>
                            <a:srgbClr val="3A6C29"/>
                          </a:solidFill>
                          <a:latin typeface="Calibri"/>
                          <a:cs typeface="Calibri"/>
                        </a:rPr>
                        <a:t>7</a:t>
                      </a:r>
                      <a:r>
                        <a:rPr sz="1800" spc="0" dirty="0">
                          <a:solidFill>
                            <a:srgbClr val="3A6C29"/>
                          </a:solidFill>
                          <a:latin typeface="Calibri"/>
                          <a:cs typeface="Calibri"/>
                        </a:rPr>
                        <a:t>.98</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47650">
                        <a:lnSpc>
                          <a:spcPct val="100000"/>
                        </a:lnSpc>
                      </a:pPr>
                      <a:r>
                        <a:rPr sz="1800" dirty="0">
                          <a:solidFill>
                            <a:srgbClr val="3A6C29"/>
                          </a:solidFill>
                          <a:latin typeface="Calibri"/>
                          <a:cs typeface="Calibri"/>
                        </a:rPr>
                        <a:t>$2</a:t>
                      </a:r>
                      <a:r>
                        <a:rPr sz="1800" spc="-5" dirty="0">
                          <a:solidFill>
                            <a:srgbClr val="3A6C29"/>
                          </a:solidFill>
                          <a:latin typeface="Calibri"/>
                          <a:cs typeface="Calibri"/>
                        </a:rPr>
                        <a:t>6</a:t>
                      </a:r>
                      <a:r>
                        <a:rPr sz="1800" spc="0" dirty="0">
                          <a:solidFill>
                            <a:srgbClr val="3A6C29"/>
                          </a:solidFill>
                          <a:latin typeface="Calibri"/>
                          <a:cs typeface="Calibri"/>
                        </a:rPr>
                        <a:t>.76</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876300">
                <a:tc>
                  <a:txBody>
                    <a:bodyPr/>
                    <a:lstStyle/>
                    <a:p>
                      <a:pPr marL="85090" marR="109220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 Child(</a:t>
                      </a:r>
                      <a:r>
                        <a:rPr sz="2000" spc="5" dirty="0">
                          <a:solidFill>
                            <a:srgbClr val="3A6C29"/>
                          </a:solidFill>
                          <a:latin typeface="Arial"/>
                          <a:cs typeface="Arial"/>
                        </a:rPr>
                        <a:t>r</a:t>
                      </a:r>
                      <a:r>
                        <a:rPr sz="2000" spc="0" dirty="0">
                          <a:solidFill>
                            <a:srgbClr val="3A6C29"/>
                          </a:solidFill>
                          <a:latin typeface="Arial"/>
                          <a:cs typeface="Arial"/>
                        </a:rPr>
                        <a:t>en)</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94615">
                        <a:lnSpc>
                          <a:spcPct val="100000"/>
                        </a:lnSpc>
                      </a:pPr>
                      <a:r>
                        <a:rPr sz="1800" dirty="0">
                          <a:solidFill>
                            <a:srgbClr val="3A6C29"/>
                          </a:solidFill>
                          <a:latin typeface="Calibri"/>
                          <a:cs typeface="Calibri"/>
                        </a:rPr>
                        <a:t>$36.13</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47015">
                        <a:lnSpc>
                          <a:spcPct val="100000"/>
                        </a:lnSpc>
                      </a:pPr>
                      <a:r>
                        <a:rPr sz="1800" dirty="0">
                          <a:solidFill>
                            <a:srgbClr val="3A6C29"/>
                          </a:solidFill>
                          <a:latin typeface="Calibri"/>
                          <a:cs typeface="Calibri"/>
                        </a:rPr>
                        <a:t>$16.68</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132715">
                        <a:lnSpc>
                          <a:spcPct val="100000"/>
                        </a:lnSpc>
                      </a:pPr>
                      <a:r>
                        <a:rPr sz="1800" dirty="0">
                          <a:solidFill>
                            <a:srgbClr val="3A6C29"/>
                          </a:solidFill>
                          <a:latin typeface="Calibri"/>
                          <a:cs typeface="Calibri"/>
                        </a:rPr>
                        <a:t>$54.80</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08915">
                        <a:lnSpc>
                          <a:spcPct val="100000"/>
                        </a:lnSpc>
                      </a:pPr>
                      <a:r>
                        <a:rPr sz="1800" dirty="0">
                          <a:solidFill>
                            <a:srgbClr val="3A6C29"/>
                          </a:solidFill>
                          <a:latin typeface="Calibri"/>
                          <a:cs typeface="Calibri"/>
                        </a:rPr>
                        <a:t>$25.29</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133350">
                        <a:lnSpc>
                          <a:spcPct val="100000"/>
                        </a:lnSpc>
                      </a:pPr>
                      <a:r>
                        <a:rPr sz="1800" dirty="0">
                          <a:solidFill>
                            <a:srgbClr val="3A6C29"/>
                          </a:solidFill>
                          <a:latin typeface="Calibri"/>
                          <a:cs typeface="Calibri"/>
                        </a:rPr>
                        <a:t>$48.48</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47650">
                        <a:lnSpc>
                          <a:spcPct val="100000"/>
                        </a:lnSpc>
                      </a:pPr>
                      <a:r>
                        <a:rPr sz="1800" dirty="0">
                          <a:solidFill>
                            <a:srgbClr val="3A6C29"/>
                          </a:solidFill>
                          <a:latin typeface="Calibri"/>
                          <a:cs typeface="Calibri"/>
                        </a:rPr>
                        <a:t>$22.38</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876300">
                <a:tc>
                  <a:txBody>
                    <a:bodyPr/>
                    <a:lstStyle/>
                    <a:p>
                      <a:pPr marL="85090">
                        <a:lnSpc>
                          <a:spcPct val="100000"/>
                        </a:lnSpc>
                      </a:pPr>
                      <a:r>
                        <a:rPr sz="2000" dirty="0">
                          <a:solidFill>
                            <a:srgbClr val="3A6C29"/>
                          </a:solidFill>
                          <a:latin typeface="Arial"/>
                          <a:cs typeface="Arial"/>
                        </a:rPr>
                        <a:t>Family</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94615">
                        <a:lnSpc>
                          <a:spcPct val="100000"/>
                        </a:lnSpc>
                      </a:pPr>
                      <a:r>
                        <a:rPr sz="1800" dirty="0">
                          <a:solidFill>
                            <a:srgbClr val="3A6C29"/>
                          </a:solidFill>
                          <a:latin typeface="Calibri"/>
                          <a:cs typeface="Calibri"/>
                        </a:rPr>
                        <a:t>$65.63</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47015">
                        <a:lnSpc>
                          <a:spcPct val="100000"/>
                        </a:lnSpc>
                      </a:pPr>
                      <a:r>
                        <a:rPr sz="1800" dirty="0">
                          <a:solidFill>
                            <a:srgbClr val="3A6C29"/>
                          </a:solidFill>
                          <a:latin typeface="Calibri"/>
                          <a:cs typeface="Calibri"/>
                        </a:rPr>
                        <a:t>$30.29</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32715">
                        <a:lnSpc>
                          <a:spcPct val="100000"/>
                        </a:lnSpc>
                      </a:pPr>
                      <a:r>
                        <a:rPr sz="1800" dirty="0">
                          <a:solidFill>
                            <a:srgbClr val="3A6C29"/>
                          </a:solidFill>
                          <a:latin typeface="Calibri"/>
                          <a:cs typeface="Calibri"/>
                        </a:rPr>
                        <a:t>$95.25</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08915">
                        <a:lnSpc>
                          <a:spcPct val="100000"/>
                        </a:lnSpc>
                      </a:pPr>
                      <a:r>
                        <a:rPr sz="1800" dirty="0">
                          <a:solidFill>
                            <a:srgbClr val="3A6C29"/>
                          </a:solidFill>
                          <a:latin typeface="Calibri"/>
                          <a:cs typeface="Calibri"/>
                        </a:rPr>
                        <a:t>$43.96</a:t>
                      </a:r>
                      <a:endParaRPr sz="18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33350">
                        <a:lnSpc>
                          <a:spcPct val="100000"/>
                        </a:lnSpc>
                      </a:pPr>
                      <a:r>
                        <a:rPr sz="1800" dirty="0">
                          <a:solidFill>
                            <a:srgbClr val="3A6C29"/>
                          </a:solidFill>
                          <a:latin typeface="Calibri"/>
                          <a:cs typeface="Calibri"/>
                        </a:rPr>
                        <a:t>$79.98</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47650">
                        <a:lnSpc>
                          <a:spcPct val="100000"/>
                        </a:lnSpc>
                      </a:pPr>
                      <a:r>
                        <a:rPr sz="1800" dirty="0">
                          <a:solidFill>
                            <a:srgbClr val="3A6C29"/>
                          </a:solidFill>
                          <a:latin typeface="Calibri"/>
                          <a:cs typeface="Calibri"/>
                        </a:rPr>
                        <a:t>$36.91</a:t>
                      </a:r>
                      <a:endParaRPr sz="18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Vision</a:t>
            </a:r>
            <a:r>
              <a:rPr sz="3600" u="sng" spc="-1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Eyemed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21</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929090463"/>
              </p:ext>
            </p:extLst>
          </p:nvPr>
        </p:nvGraphicFramePr>
        <p:xfrm>
          <a:off x="908050" y="1335658"/>
          <a:ext cx="8329549" cy="5141975"/>
        </p:xfrm>
        <a:graphic>
          <a:graphicData uri="http://schemas.openxmlformats.org/drawingml/2006/table">
            <a:tbl>
              <a:tblPr firstRow="1" bandRow="1">
                <a:tableStyleId>{2D5ABB26-0587-4C30-8999-92F81FD0307C}</a:tableStyleId>
              </a:tblPr>
              <a:tblGrid>
                <a:gridCol w="2776474">
                  <a:extLst>
                    <a:ext uri="{9D8B030D-6E8A-4147-A177-3AD203B41FA5}">
                      <a16:colId xmlns="" xmlns:a16="http://schemas.microsoft.com/office/drawing/2014/main" val="20000"/>
                    </a:ext>
                  </a:extLst>
                </a:gridCol>
                <a:gridCol w="2776601">
                  <a:extLst>
                    <a:ext uri="{9D8B030D-6E8A-4147-A177-3AD203B41FA5}">
                      <a16:colId xmlns="" xmlns:a16="http://schemas.microsoft.com/office/drawing/2014/main" val="20001"/>
                    </a:ext>
                  </a:extLst>
                </a:gridCol>
                <a:gridCol w="2776474">
                  <a:extLst>
                    <a:ext uri="{9D8B030D-6E8A-4147-A177-3AD203B41FA5}">
                      <a16:colId xmlns="" xmlns:a16="http://schemas.microsoft.com/office/drawing/2014/main" val="20002"/>
                    </a:ext>
                  </a:extLst>
                </a:gridCol>
              </a:tblGrid>
              <a:tr h="533400">
                <a:tc>
                  <a:txBody>
                    <a:bodyPr/>
                    <a:lstStyle/>
                    <a:p>
                      <a:pPr marL="402590" algn="ctr">
                        <a:lnSpc>
                          <a:spcPct val="100000"/>
                        </a:lnSpc>
                      </a:pPr>
                      <a:r>
                        <a:rPr sz="1800" b="1" dirty="0">
                          <a:solidFill>
                            <a:srgbClr val="FFFFFF"/>
                          </a:solidFill>
                          <a:latin typeface="Arial"/>
                          <a:cs typeface="Arial"/>
                        </a:rPr>
                        <a:t>B</a:t>
                      </a:r>
                      <a:r>
                        <a:rPr sz="1800" b="1" spc="-10" dirty="0">
                          <a:solidFill>
                            <a:srgbClr val="FFFFFF"/>
                          </a:solidFill>
                          <a:latin typeface="Arial"/>
                          <a:cs typeface="Arial"/>
                        </a:rPr>
                        <a:t>e</a:t>
                      </a:r>
                      <a:r>
                        <a:rPr sz="1800" b="1" spc="0" dirty="0">
                          <a:solidFill>
                            <a:srgbClr val="FFFFFF"/>
                          </a:solidFill>
                          <a:latin typeface="Arial"/>
                          <a:cs typeface="Arial"/>
                        </a:rPr>
                        <a:t>nefit</a:t>
                      </a:r>
                      <a:r>
                        <a:rPr sz="1800" b="1" spc="5" dirty="0">
                          <a:solidFill>
                            <a:srgbClr val="FFFFFF"/>
                          </a:solidFill>
                          <a:latin typeface="Arial"/>
                          <a:cs typeface="Arial"/>
                        </a:rPr>
                        <a:t> </a:t>
                      </a:r>
                      <a:r>
                        <a:rPr sz="1800" b="1" spc="0" dirty="0">
                          <a:solidFill>
                            <a:srgbClr val="FFFFFF"/>
                          </a:solidFill>
                          <a:latin typeface="Arial"/>
                          <a:cs typeface="Arial"/>
                        </a:rPr>
                        <a:t>Hig</a:t>
                      </a:r>
                      <a:r>
                        <a:rPr sz="1800" b="1" spc="5" dirty="0">
                          <a:solidFill>
                            <a:srgbClr val="FFFFFF"/>
                          </a:solidFill>
                          <a:latin typeface="Arial"/>
                          <a:cs typeface="Arial"/>
                        </a:rPr>
                        <a:t>h</a:t>
                      </a:r>
                      <a:r>
                        <a:rPr sz="1800" b="1" spc="0" dirty="0">
                          <a:solidFill>
                            <a:srgbClr val="FFFFFF"/>
                          </a:solidFill>
                          <a:latin typeface="Arial"/>
                          <a:cs typeface="Arial"/>
                        </a:rPr>
                        <a:t>l</a:t>
                      </a:r>
                      <a:r>
                        <a:rPr sz="1800" b="1" spc="5" dirty="0">
                          <a:solidFill>
                            <a:srgbClr val="FFFFFF"/>
                          </a:solidFill>
                          <a:latin typeface="Arial"/>
                          <a:cs typeface="Arial"/>
                        </a:rPr>
                        <a:t>i</a:t>
                      </a:r>
                      <a:r>
                        <a:rPr sz="1800" b="1" spc="0" dirty="0">
                          <a:solidFill>
                            <a:srgbClr val="FFFFFF"/>
                          </a:solidFill>
                          <a:latin typeface="Arial"/>
                          <a:cs typeface="Arial"/>
                        </a:rPr>
                        <a:t>g</a:t>
                      </a:r>
                      <a:r>
                        <a:rPr sz="1800" b="1" spc="5" dirty="0">
                          <a:solidFill>
                            <a:srgbClr val="FFFFFF"/>
                          </a:solidFill>
                          <a:latin typeface="Arial"/>
                          <a:cs typeface="Arial"/>
                        </a:rPr>
                        <a:t>h</a:t>
                      </a:r>
                      <a:r>
                        <a:rPr sz="1800" b="1" spc="0" dirty="0">
                          <a:solidFill>
                            <a:srgbClr val="FFFFFF"/>
                          </a:solidFill>
                          <a:latin typeface="Arial"/>
                          <a:cs typeface="Arial"/>
                        </a:rPr>
                        <a:t>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375920" algn="ctr">
                        <a:lnSpc>
                          <a:spcPct val="100000"/>
                        </a:lnSpc>
                      </a:pPr>
                      <a:r>
                        <a:rPr sz="1800" b="1" dirty="0">
                          <a:solidFill>
                            <a:srgbClr val="FFFFFF"/>
                          </a:solidFill>
                          <a:latin typeface="Arial"/>
                          <a:cs typeface="Arial"/>
                        </a:rPr>
                        <a:t>N</a:t>
                      </a:r>
                      <a:r>
                        <a:rPr sz="1800" b="1" spc="-10" dirty="0">
                          <a:solidFill>
                            <a:srgbClr val="FFFFFF"/>
                          </a:solidFill>
                          <a:latin typeface="Arial"/>
                          <a:cs typeface="Arial"/>
                        </a:rPr>
                        <a:t>e</a:t>
                      </a:r>
                      <a:r>
                        <a:rPr sz="1800" b="1" spc="0" dirty="0">
                          <a:solidFill>
                            <a:srgbClr val="FFFFFF"/>
                          </a:solidFill>
                          <a:latin typeface="Arial"/>
                          <a:cs typeface="Arial"/>
                        </a:rPr>
                        <a:t>t</a:t>
                      </a:r>
                      <a:r>
                        <a:rPr sz="1800" b="1" spc="35" dirty="0">
                          <a:solidFill>
                            <a:srgbClr val="FFFFFF"/>
                          </a:solidFill>
                          <a:latin typeface="Arial"/>
                          <a:cs typeface="Arial"/>
                        </a:rPr>
                        <a:t>w</a:t>
                      </a:r>
                      <a:r>
                        <a:rPr sz="1800" b="1" spc="0" dirty="0">
                          <a:solidFill>
                            <a:srgbClr val="FFFFFF"/>
                          </a:solidFill>
                          <a:latin typeface="Arial"/>
                          <a:cs typeface="Arial"/>
                        </a:rPr>
                        <a:t>ork</a:t>
                      </a:r>
                      <a:r>
                        <a:rPr sz="1800" b="1" spc="-40" dirty="0">
                          <a:solidFill>
                            <a:srgbClr val="FFFFFF"/>
                          </a:solidFill>
                          <a:latin typeface="Arial"/>
                          <a:cs typeface="Arial"/>
                        </a:rPr>
                        <a:t> </a:t>
                      </a:r>
                      <a:r>
                        <a:rPr sz="1800" b="1" spc="0" dirty="0">
                          <a:solidFill>
                            <a:srgbClr val="FFFFFF"/>
                          </a:solidFill>
                          <a:latin typeface="Arial"/>
                          <a:cs typeface="Arial"/>
                        </a:rPr>
                        <a:t>Pro</a:t>
                      </a:r>
                      <a:r>
                        <a:rPr sz="1800" b="1" spc="-45" dirty="0">
                          <a:solidFill>
                            <a:srgbClr val="FFFFFF"/>
                          </a:solidFill>
                          <a:latin typeface="Arial"/>
                          <a:cs typeface="Arial"/>
                        </a:rPr>
                        <a:t>v</a:t>
                      </a:r>
                      <a:r>
                        <a:rPr sz="1800" b="1" spc="0" dirty="0">
                          <a:solidFill>
                            <a:srgbClr val="FFFFFF"/>
                          </a:solidFill>
                          <a:latin typeface="Arial"/>
                          <a:cs typeface="Arial"/>
                        </a:rPr>
                        <a:t>i</a:t>
                      </a:r>
                      <a:r>
                        <a:rPr sz="1800" b="1" spc="5" dirty="0">
                          <a:solidFill>
                            <a:srgbClr val="FFFFFF"/>
                          </a:solidFill>
                          <a:latin typeface="Arial"/>
                          <a:cs typeface="Arial"/>
                        </a:rPr>
                        <a:t>d</a:t>
                      </a:r>
                      <a:r>
                        <a:rPr sz="1800" b="1" spc="0" dirty="0">
                          <a:solidFill>
                            <a:srgbClr val="FFFFFF"/>
                          </a:solidFill>
                          <a:latin typeface="Arial"/>
                          <a:cs typeface="Arial"/>
                        </a:rPr>
                        <a:t>e</a:t>
                      </a:r>
                      <a:r>
                        <a:rPr sz="1800" b="1" spc="-10" dirty="0">
                          <a:solidFill>
                            <a:srgbClr val="FFFFFF"/>
                          </a:solidFill>
                          <a:latin typeface="Arial"/>
                          <a:cs typeface="Arial"/>
                        </a:rPr>
                        <a:t>r</a:t>
                      </a:r>
                      <a:r>
                        <a:rPr sz="1800" b="1" spc="0" dirty="0">
                          <a:solidFill>
                            <a:srgbClr val="FFFFFF"/>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115570" algn="ctr">
                        <a:lnSpc>
                          <a:spcPct val="100000"/>
                        </a:lnSpc>
                      </a:pPr>
                      <a:r>
                        <a:rPr sz="1800" b="1" dirty="0">
                          <a:solidFill>
                            <a:srgbClr val="FFFFFF"/>
                          </a:solidFill>
                          <a:latin typeface="Arial"/>
                          <a:cs typeface="Arial"/>
                        </a:rPr>
                        <a:t>Non-N</a:t>
                      </a:r>
                      <a:r>
                        <a:rPr sz="1800" b="1" spc="-10" dirty="0">
                          <a:solidFill>
                            <a:srgbClr val="FFFFFF"/>
                          </a:solidFill>
                          <a:latin typeface="Arial"/>
                          <a:cs typeface="Arial"/>
                        </a:rPr>
                        <a:t>e</a:t>
                      </a:r>
                      <a:r>
                        <a:rPr sz="1800" b="1" spc="0" dirty="0">
                          <a:solidFill>
                            <a:srgbClr val="FFFFFF"/>
                          </a:solidFill>
                          <a:latin typeface="Arial"/>
                          <a:cs typeface="Arial"/>
                        </a:rPr>
                        <a:t>t</a:t>
                      </a:r>
                      <a:r>
                        <a:rPr sz="1800" b="1" spc="35" dirty="0">
                          <a:solidFill>
                            <a:srgbClr val="FFFFFF"/>
                          </a:solidFill>
                          <a:latin typeface="Arial"/>
                          <a:cs typeface="Arial"/>
                        </a:rPr>
                        <a:t>w</a:t>
                      </a:r>
                      <a:r>
                        <a:rPr sz="1800" b="1" spc="0" dirty="0">
                          <a:solidFill>
                            <a:srgbClr val="FFFFFF"/>
                          </a:solidFill>
                          <a:latin typeface="Arial"/>
                          <a:cs typeface="Arial"/>
                        </a:rPr>
                        <a:t>ork</a:t>
                      </a:r>
                      <a:r>
                        <a:rPr sz="1800" b="1" spc="-40" dirty="0">
                          <a:solidFill>
                            <a:srgbClr val="FFFFFF"/>
                          </a:solidFill>
                          <a:latin typeface="Arial"/>
                          <a:cs typeface="Arial"/>
                        </a:rPr>
                        <a:t> </a:t>
                      </a:r>
                      <a:r>
                        <a:rPr sz="1800" b="1" spc="0" dirty="0">
                          <a:solidFill>
                            <a:srgbClr val="FFFFFF"/>
                          </a:solidFill>
                          <a:latin typeface="Arial"/>
                          <a:cs typeface="Arial"/>
                        </a:rPr>
                        <a:t>Pro</a:t>
                      </a:r>
                      <a:r>
                        <a:rPr sz="1800" b="1" spc="-45" dirty="0">
                          <a:solidFill>
                            <a:srgbClr val="FFFFFF"/>
                          </a:solidFill>
                          <a:latin typeface="Arial"/>
                          <a:cs typeface="Arial"/>
                        </a:rPr>
                        <a:t>v</a:t>
                      </a:r>
                      <a:r>
                        <a:rPr sz="1800" b="1" spc="0" dirty="0">
                          <a:solidFill>
                            <a:srgbClr val="FFFFFF"/>
                          </a:solidFill>
                          <a:latin typeface="Arial"/>
                          <a:cs typeface="Arial"/>
                        </a:rPr>
                        <a:t>i</a:t>
                      </a:r>
                      <a:r>
                        <a:rPr sz="1800" b="1" spc="5" dirty="0">
                          <a:solidFill>
                            <a:srgbClr val="FFFFFF"/>
                          </a:solidFill>
                          <a:latin typeface="Arial"/>
                          <a:cs typeface="Arial"/>
                        </a:rPr>
                        <a:t>d</a:t>
                      </a:r>
                      <a:r>
                        <a:rPr sz="1800" b="1" spc="0" dirty="0">
                          <a:solidFill>
                            <a:srgbClr val="FFFFFF"/>
                          </a:solidFill>
                          <a:latin typeface="Arial"/>
                          <a:cs typeface="Arial"/>
                        </a:rPr>
                        <a:t>e</a:t>
                      </a:r>
                      <a:r>
                        <a:rPr sz="1800" b="1" spc="-10" dirty="0">
                          <a:solidFill>
                            <a:srgbClr val="FFFFFF"/>
                          </a:solidFill>
                          <a:latin typeface="Arial"/>
                          <a:cs typeface="Arial"/>
                        </a:rPr>
                        <a:t>r</a:t>
                      </a:r>
                      <a:r>
                        <a:rPr sz="1800" b="1" spc="0" dirty="0">
                          <a:solidFill>
                            <a:srgbClr val="FFFFFF"/>
                          </a:solidFill>
                          <a:latin typeface="Arial"/>
                          <a:cs typeface="Arial"/>
                        </a:rPr>
                        <a:t>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800100">
                <a:tc>
                  <a:txBody>
                    <a:bodyPr/>
                    <a:lstStyle/>
                    <a:p>
                      <a:pPr marL="1026160" marR="390525" indent="-628015" algn="l">
                        <a:lnSpc>
                          <a:spcPct val="100000"/>
                        </a:lnSpc>
                      </a:pPr>
                      <a:r>
                        <a:rPr sz="1800" spc="-50" dirty="0">
                          <a:solidFill>
                            <a:srgbClr val="3A6C29"/>
                          </a:solidFill>
                          <a:latin typeface="Arial"/>
                          <a:cs typeface="Arial"/>
                        </a:rPr>
                        <a:t>E</a:t>
                      </a:r>
                      <a:r>
                        <a:rPr sz="1800" spc="-75" dirty="0">
                          <a:solidFill>
                            <a:srgbClr val="3A6C29"/>
                          </a:solidFill>
                          <a:latin typeface="Arial"/>
                          <a:cs typeface="Arial"/>
                        </a:rPr>
                        <a:t>y</a:t>
                      </a:r>
                      <a:r>
                        <a:rPr sz="1800" spc="0" dirty="0">
                          <a:solidFill>
                            <a:srgbClr val="3A6C29"/>
                          </a:solidFill>
                          <a:latin typeface="Arial"/>
                          <a:cs typeface="Arial"/>
                        </a:rPr>
                        <a:t>e</a:t>
                      </a:r>
                      <a:r>
                        <a:rPr sz="1800" spc="-85" dirty="0">
                          <a:solidFill>
                            <a:srgbClr val="3A6C29"/>
                          </a:solidFill>
                          <a:latin typeface="Arial"/>
                          <a:cs typeface="Arial"/>
                        </a:rPr>
                        <a:t> </a:t>
                      </a:r>
                      <a:r>
                        <a:rPr sz="1800" spc="-50" dirty="0">
                          <a:solidFill>
                            <a:srgbClr val="3A6C29"/>
                          </a:solidFill>
                          <a:latin typeface="Arial"/>
                          <a:cs typeface="Arial"/>
                        </a:rPr>
                        <a:t>E</a:t>
                      </a:r>
                      <a:r>
                        <a:rPr sz="1800" spc="-60" dirty="0">
                          <a:solidFill>
                            <a:srgbClr val="3A6C29"/>
                          </a:solidFill>
                          <a:latin typeface="Arial"/>
                          <a:cs typeface="Arial"/>
                        </a:rPr>
                        <a:t>x</a:t>
                      </a:r>
                      <a:r>
                        <a:rPr sz="1800" spc="-55" dirty="0">
                          <a:solidFill>
                            <a:srgbClr val="3A6C29"/>
                          </a:solidFill>
                          <a:latin typeface="Arial"/>
                          <a:cs typeface="Arial"/>
                        </a:rPr>
                        <a:t>a</a:t>
                      </a:r>
                      <a:r>
                        <a:rPr sz="1800" spc="-50" dirty="0">
                          <a:solidFill>
                            <a:srgbClr val="3A6C29"/>
                          </a:solidFill>
                          <a:latin typeface="Arial"/>
                          <a:cs typeface="Arial"/>
                        </a:rPr>
                        <a:t>m</a:t>
                      </a:r>
                      <a:r>
                        <a:rPr sz="1800" spc="0" dirty="0">
                          <a:solidFill>
                            <a:srgbClr val="3A6C29"/>
                          </a:solidFill>
                          <a:latin typeface="Arial"/>
                          <a:cs typeface="Arial"/>
                        </a:rPr>
                        <a:t>-</a:t>
                      </a:r>
                      <a:r>
                        <a:rPr sz="1800" spc="-95" dirty="0">
                          <a:solidFill>
                            <a:srgbClr val="3A6C29"/>
                          </a:solidFill>
                          <a:latin typeface="Arial"/>
                          <a:cs typeface="Arial"/>
                        </a:rPr>
                        <a:t> </a:t>
                      </a:r>
                      <a:r>
                        <a:rPr sz="1800" spc="-50" dirty="0">
                          <a:solidFill>
                            <a:srgbClr val="3A6C29"/>
                          </a:solidFill>
                          <a:latin typeface="Arial"/>
                          <a:cs typeface="Arial"/>
                        </a:rPr>
                        <a:t>Ev</a:t>
                      </a:r>
                      <a:r>
                        <a:rPr sz="1800" spc="-55" dirty="0">
                          <a:solidFill>
                            <a:srgbClr val="3A6C29"/>
                          </a:solidFill>
                          <a:latin typeface="Arial"/>
                          <a:cs typeface="Arial"/>
                        </a:rPr>
                        <a:t>e</a:t>
                      </a:r>
                      <a:r>
                        <a:rPr sz="1800" spc="-50" dirty="0">
                          <a:solidFill>
                            <a:srgbClr val="3A6C29"/>
                          </a:solidFill>
                          <a:latin typeface="Arial"/>
                          <a:cs typeface="Arial"/>
                        </a:rPr>
                        <a:t>r</a:t>
                      </a:r>
                      <a:r>
                        <a:rPr sz="1800" spc="0" dirty="0">
                          <a:solidFill>
                            <a:srgbClr val="3A6C29"/>
                          </a:solidFill>
                          <a:latin typeface="Arial"/>
                          <a:cs typeface="Arial"/>
                        </a:rPr>
                        <a:t>y</a:t>
                      </a:r>
                      <a:r>
                        <a:rPr sz="1800" spc="-105" dirty="0">
                          <a:solidFill>
                            <a:srgbClr val="3A6C29"/>
                          </a:solidFill>
                          <a:latin typeface="Arial"/>
                          <a:cs typeface="Arial"/>
                        </a:rPr>
                        <a:t> </a:t>
                      </a:r>
                      <a:r>
                        <a:rPr sz="1800" spc="-55" dirty="0">
                          <a:solidFill>
                            <a:srgbClr val="3A6C29"/>
                          </a:solidFill>
                          <a:latin typeface="Arial"/>
                          <a:cs typeface="Arial"/>
                        </a:rPr>
                        <a:t>1</a:t>
                      </a:r>
                      <a:r>
                        <a:rPr sz="1800" spc="0" dirty="0">
                          <a:solidFill>
                            <a:srgbClr val="3A6C29"/>
                          </a:solidFill>
                          <a:latin typeface="Arial"/>
                          <a:cs typeface="Arial"/>
                        </a:rPr>
                        <a:t>2 </a:t>
                      </a:r>
                      <a:r>
                        <a:rPr sz="1800" spc="-50" dirty="0">
                          <a:solidFill>
                            <a:srgbClr val="3A6C29"/>
                          </a:solidFill>
                          <a:latin typeface="Arial"/>
                          <a:cs typeface="Arial"/>
                        </a:rPr>
                        <a:t>m</a:t>
                      </a:r>
                      <a:r>
                        <a:rPr sz="1800" spc="-55" dirty="0">
                          <a:solidFill>
                            <a:srgbClr val="3A6C29"/>
                          </a:solidFill>
                          <a:latin typeface="Arial"/>
                          <a:cs typeface="Arial"/>
                        </a:rPr>
                        <a:t>on</a:t>
                      </a:r>
                      <a:r>
                        <a:rPr sz="1800" spc="-45" dirty="0">
                          <a:solidFill>
                            <a:srgbClr val="3A6C29"/>
                          </a:solidFill>
                          <a:latin typeface="Arial"/>
                          <a:cs typeface="Arial"/>
                        </a:rPr>
                        <a:t>t</a:t>
                      </a:r>
                      <a:r>
                        <a:rPr sz="1800" spc="-55" dirty="0">
                          <a:solidFill>
                            <a:srgbClr val="3A6C29"/>
                          </a:solidFill>
                          <a:latin typeface="Arial"/>
                          <a:cs typeface="Arial"/>
                        </a:rPr>
                        <a:t>h</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564515" algn="l">
                        <a:lnSpc>
                          <a:spcPct val="100000"/>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0</a:t>
                      </a:r>
                      <a:r>
                        <a:rPr sz="1800" spc="5" dirty="0">
                          <a:solidFill>
                            <a:srgbClr val="3A6C29"/>
                          </a:solidFill>
                          <a:latin typeface="Arial"/>
                          <a:cs typeface="Arial"/>
                        </a:rPr>
                        <a:t> </a:t>
                      </a:r>
                      <a:r>
                        <a:rPr sz="1800" spc="0" dirty="0">
                          <a:solidFill>
                            <a:srgbClr val="3A6C29"/>
                          </a:solidFill>
                          <a:latin typeface="Arial"/>
                          <a:cs typeface="Arial"/>
                        </a:rPr>
                        <a:t>c</a:t>
                      </a:r>
                      <a:r>
                        <a:rPr sz="1800" spc="-5" dirty="0">
                          <a:solidFill>
                            <a:srgbClr val="3A6C29"/>
                          </a:solidFill>
                          <a:latin typeface="Arial"/>
                          <a:cs typeface="Arial"/>
                        </a:rPr>
                        <a:t>o</a:t>
                      </a:r>
                      <a:r>
                        <a:rPr sz="1800" spc="0" dirty="0">
                          <a:solidFill>
                            <a:srgbClr val="3A6C29"/>
                          </a:solidFill>
                          <a:latin typeface="Arial"/>
                          <a:cs typeface="Arial"/>
                        </a:rPr>
                        <a:t>-p</a:t>
                      </a:r>
                      <a:r>
                        <a:rPr sz="1800" spc="-10" dirty="0">
                          <a:solidFill>
                            <a:srgbClr val="3A6C29"/>
                          </a:solidFill>
                          <a:latin typeface="Arial"/>
                          <a:cs typeface="Arial"/>
                        </a:rPr>
                        <a:t>a</a:t>
                      </a:r>
                      <a:r>
                        <a:rPr sz="1800" spc="-25" dirty="0">
                          <a:solidFill>
                            <a:srgbClr val="3A6C29"/>
                          </a:solidFill>
                          <a:latin typeface="Arial"/>
                          <a:cs typeface="Arial"/>
                        </a:rPr>
                        <a:t>y</a:t>
                      </a:r>
                      <a:r>
                        <a:rPr sz="1800" spc="0" dirty="0">
                          <a:solidFill>
                            <a:srgbClr val="3A6C29"/>
                          </a:solidFill>
                          <a:latin typeface="Arial"/>
                          <a:cs typeface="Arial"/>
                        </a:rPr>
                        <a:t>me</a:t>
                      </a:r>
                      <a:r>
                        <a:rPr sz="1800" spc="-10" dirty="0">
                          <a:solidFill>
                            <a:srgbClr val="3A6C29"/>
                          </a:solidFill>
                          <a:latin typeface="Arial"/>
                          <a:cs typeface="Arial"/>
                        </a:rPr>
                        <a:t>n</a:t>
                      </a:r>
                      <a:r>
                        <a:rPr sz="1800" spc="0" dirty="0">
                          <a:solidFill>
                            <a:srgbClr val="3A6C29"/>
                          </a:solidFill>
                          <a:latin typeface="Arial"/>
                          <a:cs typeface="Arial"/>
                        </a:rPr>
                        <a:t>t</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915669" algn="l">
                        <a:lnSpc>
                          <a:spcPct val="100000"/>
                        </a:lnSpc>
                      </a:pPr>
                      <a:r>
                        <a:rPr sz="1800" spc="-55" dirty="0">
                          <a:solidFill>
                            <a:srgbClr val="3A6C29"/>
                          </a:solidFill>
                          <a:latin typeface="Arial"/>
                          <a:cs typeface="Arial"/>
                        </a:rPr>
                        <a:t>U</a:t>
                      </a:r>
                      <a:r>
                        <a:rPr sz="1800" spc="0" dirty="0">
                          <a:solidFill>
                            <a:srgbClr val="3A6C29"/>
                          </a:solidFill>
                          <a:latin typeface="Arial"/>
                          <a:cs typeface="Arial"/>
                        </a:rPr>
                        <a:t>p</a:t>
                      </a:r>
                      <a:r>
                        <a:rPr sz="1800" spc="-100" dirty="0">
                          <a:solidFill>
                            <a:srgbClr val="3A6C29"/>
                          </a:solidFill>
                          <a:latin typeface="Arial"/>
                          <a:cs typeface="Arial"/>
                        </a:rPr>
                        <a:t> </a:t>
                      </a:r>
                      <a:r>
                        <a:rPr sz="1800" spc="-45" dirty="0">
                          <a:solidFill>
                            <a:srgbClr val="3A6C29"/>
                          </a:solidFill>
                          <a:latin typeface="Arial"/>
                          <a:cs typeface="Arial"/>
                        </a:rPr>
                        <a:t>t</a:t>
                      </a:r>
                      <a:r>
                        <a:rPr sz="1800" spc="0" dirty="0">
                          <a:solidFill>
                            <a:srgbClr val="3A6C29"/>
                          </a:solidFill>
                          <a:latin typeface="Arial"/>
                          <a:cs typeface="Arial"/>
                        </a:rPr>
                        <a:t>o</a:t>
                      </a:r>
                      <a:r>
                        <a:rPr sz="1800" spc="-110" dirty="0">
                          <a:solidFill>
                            <a:srgbClr val="3A6C29"/>
                          </a:solidFill>
                          <a:latin typeface="Arial"/>
                          <a:cs typeface="Arial"/>
                        </a:rPr>
                        <a:t> </a:t>
                      </a:r>
                      <a:r>
                        <a:rPr sz="1800" spc="-55" dirty="0">
                          <a:solidFill>
                            <a:srgbClr val="3A6C29"/>
                          </a:solidFill>
                          <a:latin typeface="Arial"/>
                          <a:cs typeface="Arial"/>
                        </a:rPr>
                        <a:t>$40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800100">
                <a:tc>
                  <a:txBody>
                    <a:bodyPr/>
                    <a:lstStyle/>
                    <a:p>
                      <a:pPr marL="167640" algn="l">
                        <a:lnSpc>
                          <a:spcPct val="100000"/>
                        </a:lnSpc>
                      </a:pPr>
                      <a:r>
                        <a:rPr sz="1800" spc="-45" dirty="0">
                          <a:solidFill>
                            <a:srgbClr val="3A6C29"/>
                          </a:solidFill>
                          <a:latin typeface="Arial"/>
                          <a:cs typeface="Arial"/>
                        </a:rPr>
                        <a:t>F</a:t>
                      </a:r>
                      <a:r>
                        <a:rPr sz="1800" spc="-50" dirty="0">
                          <a:solidFill>
                            <a:srgbClr val="3A6C29"/>
                          </a:solidFill>
                          <a:latin typeface="Arial"/>
                          <a:cs typeface="Arial"/>
                        </a:rPr>
                        <a:t>r</a:t>
                      </a:r>
                      <a:r>
                        <a:rPr sz="1800" spc="-55" dirty="0">
                          <a:solidFill>
                            <a:srgbClr val="3A6C29"/>
                          </a:solidFill>
                          <a:latin typeface="Arial"/>
                          <a:cs typeface="Arial"/>
                        </a:rPr>
                        <a:t>a</a:t>
                      </a:r>
                      <a:r>
                        <a:rPr sz="1800" spc="-50" dirty="0">
                          <a:solidFill>
                            <a:srgbClr val="3A6C29"/>
                          </a:solidFill>
                          <a:latin typeface="Arial"/>
                          <a:cs typeface="Arial"/>
                        </a:rPr>
                        <a:t>m</a:t>
                      </a:r>
                      <a:r>
                        <a:rPr sz="1800" spc="-55" dirty="0">
                          <a:solidFill>
                            <a:srgbClr val="3A6C29"/>
                          </a:solidFill>
                          <a:latin typeface="Arial"/>
                          <a:cs typeface="Arial"/>
                        </a:rPr>
                        <a:t>es</a:t>
                      </a:r>
                      <a:r>
                        <a:rPr sz="1800" spc="-50" dirty="0">
                          <a:solidFill>
                            <a:srgbClr val="3A6C29"/>
                          </a:solidFill>
                          <a:latin typeface="Arial"/>
                          <a:cs typeface="Arial"/>
                        </a:rPr>
                        <a:t>-E</a:t>
                      </a:r>
                      <a:r>
                        <a:rPr sz="1800" spc="-45" dirty="0">
                          <a:solidFill>
                            <a:srgbClr val="3A6C29"/>
                          </a:solidFill>
                          <a:latin typeface="Arial"/>
                          <a:cs typeface="Arial"/>
                        </a:rPr>
                        <a:t>v</a:t>
                      </a:r>
                      <a:r>
                        <a:rPr sz="1800" spc="-55" dirty="0">
                          <a:solidFill>
                            <a:srgbClr val="3A6C29"/>
                          </a:solidFill>
                          <a:latin typeface="Arial"/>
                          <a:cs typeface="Arial"/>
                        </a:rPr>
                        <a:t>e</a:t>
                      </a:r>
                      <a:r>
                        <a:rPr sz="1800" spc="-45" dirty="0">
                          <a:solidFill>
                            <a:srgbClr val="3A6C29"/>
                          </a:solidFill>
                          <a:latin typeface="Arial"/>
                          <a:cs typeface="Arial"/>
                        </a:rPr>
                        <a:t>r</a:t>
                      </a:r>
                      <a:r>
                        <a:rPr sz="1800" spc="0" dirty="0">
                          <a:solidFill>
                            <a:srgbClr val="3A6C29"/>
                          </a:solidFill>
                          <a:latin typeface="Arial"/>
                          <a:cs typeface="Arial"/>
                        </a:rPr>
                        <a:t>y</a:t>
                      </a:r>
                      <a:r>
                        <a:rPr sz="1800" spc="-120" dirty="0">
                          <a:solidFill>
                            <a:srgbClr val="3A6C29"/>
                          </a:solidFill>
                          <a:latin typeface="Arial"/>
                          <a:cs typeface="Arial"/>
                        </a:rPr>
                        <a:t> </a:t>
                      </a:r>
                      <a:r>
                        <a:rPr sz="1800" spc="-55" dirty="0">
                          <a:solidFill>
                            <a:srgbClr val="3A6C29"/>
                          </a:solidFill>
                          <a:latin typeface="Arial"/>
                          <a:cs typeface="Arial"/>
                        </a:rPr>
                        <a:t>1</a:t>
                      </a:r>
                      <a:r>
                        <a:rPr sz="1800" spc="0" dirty="0">
                          <a:solidFill>
                            <a:srgbClr val="3A6C29"/>
                          </a:solidFill>
                          <a:latin typeface="Arial"/>
                          <a:cs typeface="Arial"/>
                        </a:rPr>
                        <a:t>2</a:t>
                      </a:r>
                      <a:r>
                        <a:rPr sz="1800" spc="-110" dirty="0">
                          <a:solidFill>
                            <a:srgbClr val="3A6C29"/>
                          </a:solidFill>
                          <a:latin typeface="Arial"/>
                          <a:cs typeface="Arial"/>
                        </a:rPr>
                        <a:t> </a:t>
                      </a:r>
                      <a:r>
                        <a:rPr sz="1800" spc="-50" dirty="0">
                          <a:solidFill>
                            <a:srgbClr val="3A6C29"/>
                          </a:solidFill>
                          <a:latin typeface="Arial"/>
                          <a:cs typeface="Arial"/>
                        </a:rPr>
                        <a:t>m</a:t>
                      </a:r>
                      <a:r>
                        <a:rPr sz="1800" spc="-55" dirty="0">
                          <a:solidFill>
                            <a:srgbClr val="3A6C29"/>
                          </a:solidFill>
                          <a:latin typeface="Arial"/>
                          <a:cs typeface="Arial"/>
                        </a:rPr>
                        <a:t>on</a:t>
                      </a:r>
                      <a:r>
                        <a:rPr sz="1800" spc="-45" dirty="0">
                          <a:solidFill>
                            <a:srgbClr val="3A6C29"/>
                          </a:solidFill>
                          <a:latin typeface="Arial"/>
                          <a:cs typeface="Arial"/>
                        </a:rPr>
                        <a:t>t</a:t>
                      </a:r>
                      <a:r>
                        <a:rPr sz="1800" spc="-55" dirty="0">
                          <a:solidFill>
                            <a:srgbClr val="3A6C29"/>
                          </a:solidFill>
                          <a:latin typeface="Arial"/>
                          <a:cs typeface="Arial"/>
                        </a:rPr>
                        <a:t>h</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1270" algn="ctr">
                        <a:lnSpc>
                          <a:spcPct val="100000"/>
                        </a:lnSpc>
                      </a:pPr>
                      <a:r>
                        <a:rPr sz="1800" spc="-5" dirty="0">
                          <a:solidFill>
                            <a:srgbClr val="3A6C29"/>
                          </a:solidFill>
                          <a:latin typeface="Arial"/>
                          <a:cs typeface="Arial"/>
                        </a:rPr>
                        <a:t>$15</a:t>
                      </a:r>
                      <a:r>
                        <a:rPr sz="1800" spc="0" dirty="0">
                          <a:solidFill>
                            <a:srgbClr val="3A6C29"/>
                          </a:solidFill>
                          <a:latin typeface="Arial"/>
                          <a:cs typeface="Arial"/>
                        </a:rPr>
                        <a:t>0</a:t>
                      </a:r>
                      <a:r>
                        <a:rPr sz="1800" spc="10" dirty="0">
                          <a:solidFill>
                            <a:srgbClr val="3A6C29"/>
                          </a:solidFill>
                          <a:latin typeface="Arial"/>
                          <a:cs typeface="Arial"/>
                        </a:rPr>
                        <a:t> </a:t>
                      </a:r>
                      <a:r>
                        <a:rPr sz="1800" spc="0" dirty="0">
                          <a:solidFill>
                            <a:srgbClr val="3A6C29"/>
                          </a:solidFill>
                          <a:latin typeface="Arial"/>
                          <a:cs typeface="Arial"/>
                        </a:rPr>
                        <a:t>a</a:t>
                      </a:r>
                      <a:r>
                        <a:rPr sz="1800" spc="-10" dirty="0">
                          <a:solidFill>
                            <a:srgbClr val="3A6C29"/>
                          </a:solidFill>
                          <a:latin typeface="Arial"/>
                          <a:cs typeface="Arial"/>
                        </a:rPr>
                        <a:t>l</a:t>
                      </a:r>
                      <a:r>
                        <a:rPr sz="1800" spc="0" dirty="0">
                          <a:solidFill>
                            <a:srgbClr val="3A6C29"/>
                          </a:solidFill>
                          <a:latin typeface="Arial"/>
                          <a:cs typeface="Arial"/>
                        </a:rPr>
                        <a:t>l</a:t>
                      </a:r>
                      <a:r>
                        <a:rPr sz="1800" spc="-10" dirty="0">
                          <a:solidFill>
                            <a:srgbClr val="3A6C29"/>
                          </a:solidFill>
                          <a:latin typeface="Arial"/>
                          <a:cs typeface="Arial"/>
                        </a:rPr>
                        <a:t>o</a:t>
                      </a:r>
                      <a:r>
                        <a:rPr sz="1800" spc="-40" dirty="0">
                          <a:solidFill>
                            <a:srgbClr val="3A6C29"/>
                          </a:solidFill>
                          <a:latin typeface="Arial"/>
                          <a:cs typeface="Arial"/>
                        </a:rPr>
                        <a:t>w</a:t>
                      </a:r>
                      <a:r>
                        <a:rPr sz="1800" spc="0" dirty="0">
                          <a:solidFill>
                            <a:srgbClr val="3A6C29"/>
                          </a:solidFill>
                          <a:latin typeface="Arial"/>
                          <a:cs typeface="Arial"/>
                        </a:rPr>
                        <a:t>a</a:t>
                      </a:r>
                      <a:r>
                        <a:rPr sz="1800" spc="-10" dirty="0">
                          <a:solidFill>
                            <a:srgbClr val="3A6C29"/>
                          </a:solidFill>
                          <a:latin typeface="Arial"/>
                          <a:cs typeface="Arial"/>
                        </a:rPr>
                        <a:t>n</a:t>
                      </a:r>
                      <a:r>
                        <a:rPr sz="1800" spc="10" dirty="0">
                          <a:solidFill>
                            <a:srgbClr val="3A6C29"/>
                          </a:solidFill>
                          <a:latin typeface="Arial"/>
                          <a:cs typeface="Arial"/>
                        </a:rPr>
                        <a:t>c</a:t>
                      </a:r>
                      <a:r>
                        <a:rPr sz="1800" spc="0" dirty="0">
                          <a:solidFill>
                            <a:srgbClr val="3A6C29"/>
                          </a:solidFill>
                          <a:latin typeface="Arial"/>
                          <a:cs typeface="Arial"/>
                        </a:rPr>
                        <a:t>e</a:t>
                      </a:r>
                      <a:endParaRPr sz="1800">
                        <a:latin typeface="Arial"/>
                        <a:cs typeface="Arial"/>
                      </a:endParaRPr>
                    </a:p>
                    <a:p>
                      <a:pPr marR="0" algn="ctr">
                        <a:lnSpc>
                          <a:spcPct val="100000"/>
                        </a:lnSpc>
                        <a:spcBef>
                          <a:spcPts val="320"/>
                        </a:spcBef>
                      </a:pPr>
                      <a:r>
                        <a:rPr sz="1800" dirty="0">
                          <a:solidFill>
                            <a:srgbClr val="3A6C29"/>
                          </a:solidFill>
                          <a:latin typeface="Arial"/>
                          <a:cs typeface="Arial"/>
                        </a:rPr>
                        <a:t>D</a:t>
                      </a:r>
                      <a:r>
                        <a:rPr sz="1800" spc="-10" dirty="0">
                          <a:solidFill>
                            <a:srgbClr val="3A6C29"/>
                          </a:solidFill>
                          <a:latin typeface="Arial"/>
                          <a:cs typeface="Arial"/>
                        </a:rPr>
                        <a:t>i</a:t>
                      </a:r>
                      <a:r>
                        <a:rPr sz="1800" spc="0" dirty="0">
                          <a:solidFill>
                            <a:srgbClr val="3A6C29"/>
                          </a:solidFill>
                          <a:latin typeface="Arial"/>
                          <a:cs typeface="Arial"/>
                        </a:rPr>
                        <a:t>sc</a:t>
                      </a:r>
                      <a:r>
                        <a:rPr sz="1800" spc="-10" dirty="0">
                          <a:solidFill>
                            <a:srgbClr val="3A6C29"/>
                          </a:solidFill>
                          <a:latin typeface="Arial"/>
                          <a:cs typeface="Arial"/>
                        </a:rPr>
                        <a:t>oun</a:t>
                      </a:r>
                      <a:r>
                        <a:rPr sz="1800" spc="0" dirty="0">
                          <a:solidFill>
                            <a:srgbClr val="3A6C29"/>
                          </a:solidFill>
                          <a:latin typeface="Arial"/>
                          <a:cs typeface="Arial"/>
                        </a:rPr>
                        <a:t>t</a:t>
                      </a:r>
                      <a:r>
                        <a:rPr sz="1800" spc="15" dirty="0">
                          <a:solidFill>
                            <a:srgbClr val="3A6C29"/>
                          </a:solidFill>
                          <a:latin typeface="Arial"/>
                          <a:cs typeface="Arial"/>
                        </a:rPr>
                        <a:t> </a:t>
                      </a:r>
                      <a:r>
                        <a:rPr sz="1800" spc="-10" dirty="0">
                          <a:solidFill>
                            <a:srgbClr val="3A6C29"/>
                          </a:solidFill>
                          <a:latin typeface="Arial"/>
                          <a:cs typeface="Arial"/>
                        </a:rPr>
                        <a:t>o</a:t>
                      </a:r>
                      <a:r>
                        <a:rPr sz="1800" spc="0" dirty="0">
                          <a:solidFill>
                            <a:srgbClr val="3A6C29"/>
                          </a:solidFill>
                          <a:latin typeface="Arial"/>
                          <a:cs typeface="Arial"/>
                        </a:rPr>
                        <a:t>v</a:t>
                      </a:r>
                      <a:r>
                        <a:rPr sz="1800" spc="-10" dirty="0">
                          <a:solidFill>
                            <a:srgbClr val="3A6C29"/>
                          </a:solidFill>
                          <a:latin typeface="Arial"/>
                          <a:cs typeface="Arial"/>
                        </a:rPr>
                        <a:t>e</a:t>
                      </a:r>
                      <a:r>
                        <a:rPr sz="1800" spc="0" dirty="0">
                          <a:solidFill>
                            <a:srgbClr val="3A6C29"/>
                          </a:solidFill>
                          <a:latin typeface="Arial"/>
                          <a:cs typeface="Arial"/>
                        </a:rPr>
                        <a:t>r </a:t>
                      </a:r>
                      <a:r>
                        <a:rPr sz="1800" spc="-5" dirty="0">
                          <a:solidFill>
                            <a:srgbClr val="3A6C29"/>
                          </a:solidFill>
                          <a:latin typeface="Arial"/>
                          <a:cs typeface="Arial"/>
                        </a:rPr>
                        <a:t>$</a:t>
                      </a:r>
                      <a:r>
                        <a:rPr sz="1800" spc="-10" dirty="0">
                          <a:solidFill>
                            <a:srgbClr val="3A6C29"/>
                          </a:solidFill>
                          <a:latin typeface="Arial"/>
                          <a:cs typeface="Arial"/>
                        </a:rPr>
                        <a:t>150</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915669" algn="l">
                        <a:lnSpc>
                          <a:spcPct val="100000"/>
                        </a:lnSpc>
                      </a:pPr>
                      <a:r>
                        <a:rPr sz="1800" spc="-55" dirty="0">
                          <a:solidFill>
                            <a:srgbClr val="3A6C29"/>
                          </a:solidFill>
                          <a:latin typeface="Arial"/>
                          <a:cs typeface="Arial"/>
                        </a:rPr>
                        <a:t>U</a:t>
                      </a:r>
                      <a:r>
                        <a:rPr sz="1800" spc="0" dirty="0">
                          <a:solidFill>
                            <a:srgbClr val="3A6C29"/>
                          </a:solidFill>
                          <a:latin typeface="Arial"/>
                          <a:cs typeface="Arial"/>
                        </a:rPr>
                        <a:t>p</a:t>
                      </a:r>
                      <a:r>
                        <a:rPr sz="1800" spc="-100" dirty="0">
                          <a:solidFill>
                            <a:srgbClr val="3A6C29"/>
                          </a:solidFill>
                          <a:latin typeface="Arial"/>
                          <a:cs typeface="Arial"/>
                        </a:rPr>
                        <a:t> </a:t>
                      </a:r>
                      <a:r>
                        <a:rPr sz="1800" spc="-45" dirty="0">
                          <a:solidFill>
                            <a:srgbClr val="3A6C29"/>
                          </a:solidFill>
                          <a:latin typeface="Arial"/>
                          <a:cs typeface="Arial"/>
                        </a:rPr>
                        <a:t>t</a:t>
                      </a:r>
                      <a:r>
                        <a:rPr sz="1800" spc="0" dirty="0">
                          <a:solidFill>
                            <a:srgbClr val="3A6C29"/>
                          </a:solidFill>
                          <a:latin typeface="Arial"/>
                          <a:cs typeface="Arial"/>
                        </a:rPr>
                        <a:t>o</a:t>
                      </a:r>
                      <a:r>
                        <a:rPr sz="1800" spc="-110" dirty="0">
                          <a:solidFill>
                            <a:srgbClr val="3A6C29"/>
                          </a:solidFill>
                          <a:latin typeface="Arial"/>
                          <a:cs typeface="Arial"/>
                        </a:rPr>
                        <a:t> </a:t>
                      </a:r>
                      <a:r>
                        <a:rPr sz="1800" spc="-55" dirty="0">
                          <a:solidFill>
                            <a:srgbClr val="3A6C29"/>
                          </a:solidFill>
                          <a:latin typeface="Arial"/>
                          <a:cs typeface="Arial"/>
                        </a:rPr>
                        <a:t>$91</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1235074">
                <a:tc>
                  <a:txBody>
                    <a:bodyPr/>
                    <a:lstStyle/>
                    <a:p>
                      <a:pPr marL="301625" algn="l">
                        <a:lnSpc>
                          <a:spcPct val="100000"/>
                        </a:lnSpc>
                      </a:pPr>
                      <a:r>
                        <a:rPr sz="1800" spc="-55" dirty="0">
                          <a:solidFill>
                            <a:srgbClr val="3A6C29"/>
                          </a:solidFill>
                          <a:latin typeface="Arial"/>
                          <a:cs typeface="Arial"/>
                        </a:rPr>
                        <a:t>Len</a:t>
                      </a:r>
                      <a:r>
                        <a:rPr sz="1800" spc="-50" dirty="0">
                          <a:solidFill>
                            <a:srgbClr val="3A6C29"/>
                          </a:solidFill>
                          <a:latin typeface="Arial"/>
                          <a:cs typeface="Arial"/>
                        </a:rPr>
                        <a:t>s-Ev</a:t>
                      </a:r>
                      <a:r>
                        <a:rPr sz="1800" spc="-55" dirty="0">
                          <a:solidFill>
                            <a:srgbClr val="3A6C29"/>
                          </a:solidFill>
                          <a:latin typeface="Arial"/>
                          <a:cs typeface="Arial"/>
                        </a:rPr>
                        <a:t>e</a:t>
                      </a:r>
                      <a:r>
                        <a:rPr sz="1800" spc="-50" dirty="0">
                          <a:solidFill>
                            <a:srgbClr val="3A6C29"/>
                          </a:solidFill>
                          <a:latin typeface="Arial"/>
                          <a:cs typeface="Arial"/>
                        </a:rPr>
                        <a:t>r</a:t>
                      </a:r>
                      <a:r>
                        <a:rPr sz="1800" spc="0" dirty="0">
                          <a:solidFill>
                            <a:srgbClr val="3A6C29"/>
                          </a:solidFill>
                          <a:latin typeface="Arial"/>
                          <a:cs typeface="Arial"/>
                        </a:rPr>
                        <a:t>y</a:t>
                      </a:r>
                      <a:r>
                        <a:rPr sz="1800" spc="-105" dirty="0">
                          <a:solidFill>
                            <a:srgbClr val="3A6C29"/>
                          </a:solidFill>
                          <a:latin typeface="Arial"/>
                          <a:cs typeface="Arial"/>
                        </a:rPr>
                        <a:t> </a:t>
                      </a:r>
                      <a:r>
                        <a:rPr sz="1800" spc="-55" dirty="0">
                          <a:solidFill>
                            <a:srgbClr val="3A6C29"/>
                          </a:solidFill>
                          <a:latin typeface="Arial"/>
                          <a:cs typeface="Arial"/>
                        </a:rPr>
                        <a:t>1</a:t>
                      </a:r>
                      <a:r>
                        <a:rPr sz="1800" spc="0" dirty="0">
                          <a:solidFill>
                            <a:srgbClr val="3A6C29"/>
                          </a:solidFill>
                          <a:latin typeface="Arial"/>
                          <a:cs typeface="Arial"/>
                        </a:rPr>
                        <a:t>2</a:t>
                      </a:r>
                      <a:r>
                        <a:rPr sz="1800" spc="-100" dirty="0">
                          <a:solidFill>
                            <a:srgbClr val="3A6C29"/>
                          </a:solidFill>
                          <a:latin typeface="Arial"/>
                          <a:cs typeface="Arial"/>
                        </a:rPr>
                        <a:t> </a:t>
                      </a:r>
                      <a:r>
                        <a:rPr sz="1800" spc="-50" dirty="0">
                          <a:solidFill>
                            <a:srgbClr val="3A6C29"/>
                          </a:solidFill>
                          <a:latin typeface="Arial"/>
                          <a:cs typeface="Arial"/>
                        </a:rPr>
                        <a:t>m</a:t>
                      </a:r>
                      <a:r>
                        <a:rPr sz="1800" spc="-55" dirty="0">
                          <a:solidFill>
                            <a:srgbClr val="3A6C29"/>
                          </a:solidFill>
                          <a:latin typeface="Arial"/>
                          <a:cs typeface="Arial"/>
                        </a:rPr>
                        <a:t>on</a:t>
                      </a:r>
                      <a:r>
                        <a:rPr sz="1800" spc="-45" dirty="0">
                          <a:solidFill>
                            <a:srgbClr val="3A6C29"/>
                          </a:solidFill>
                          <a:latin typeface="Arial"/>
                          <a:cs typeface="Arial"/>
                        </a:rPr>
                        <a:t>t</a:t>
                      </a:r>
                      <a:r>
                        <a:rPr sz="1800" spc="-55" dirty="0">
                          <a:solidFill>
                            <a:srgbClr val="3A6C29"/>
                          </a:solidFill>
                          <a:latin typeface="Arial"/>
                          <a:cs typeface="Arial"/>
                        </a:rPr>
                        <a:t>h</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58445" marR="257175" indent="-2540" algn="ctr">
                        <a:lnSpc>
                          <a:spcPct val="114999"/>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5</a:t>
                      </a:r>
                      <a:r>
                        <a:rPr sz="1800" spc="5" dirty="0">
                          <a:solidFill>
                            <a:srgbClr val="3A6C29"/>
                          </a:solidFill>
                          <a:latin typeface="Arial"/>
                          <a:cs typeface="Arial"/>
                        </a:rPr>
                        <a:t> </a:t>
                      </a:r>
                      <a:r>
                        <a:rPr sz="1800" spc="0" dirty="0">
                          <a:solidFill>
                            <a:srgbClr val="3A6C29"/>
                          </a:solidFill>
                          <a:latin typeface="Arial"/>
                          <a:cs typeface="Arial"/>
                        </a:rPr>
                        <a:t>c</a:t>
                      </a:r>
                      <a:r>
                        <a:rPr sz="1800" spc="-5" dirty="0">
                          <a:solidFill>
                            <a:srgbClr val="3A6C29"/>
                          </a:solidFill>
                          <a:latin typeface="Arial"/>
                          <a:cs typeface="Arial"/>
                        </a:rPr>
                        <a:t>o</a:t>
                      </a:r>
                      <a:r>
                        <a:rPr sz="1800" spc="0" dirty="0">
                          <a:solidFill>
                            <a:srgbClr val="3A6C29"/>
                          </a:solidFill>
                          <a:latin typeface="Arial"/>
                          <a:cs typeface="Arial"/>
                        </a:rPr>
                        <a:t>-p</a:t>
                      </a:r>
                      <a:r>
                        <a:rPr sz="1800" spc="-10" dirty="0">
                          <a:solidFill>
                            <a:srgbClr val="3A6C29"/>
                          </a:solidFill>
                          <a:latin typeface="Arial"/>
                          <a:cs typeface="Arial"/>
                        </a:rPr>
                        <a:t>a</a:t>
                      </a:r>
                      <a:r>
                        <a:rPr sz="1800" spc="-25" dirty="0">
                          <a:solidFill>
                            <a:srgbClr val="3A6C29"/>
                          </a:solidFill>
                          <a:latin typeface="Arial"/>
                          <a:cs typeface="Arial"/>
                        </a:rPr>
                        <a:t>y</a:t>
                      </a:r>
                      <a:r>
                        <a:rPr sz="1800" spc="0" dirty="0">
                          <a:solidFill>
                            <a:srgbClr val="3A6C29"/>
                          </a:solidFill>
                          <a:latin typeface="Arial"/>
                          <a:cs typeface="Arial"/>
                        </a:rPr>
                        <a:t>me</a:t>
                      </a:r>
                      <a:r>
                        <a:rPr sz="1800" spc="-10" dirty="0">
                          <a:solidFill>
                            <a:srgbClr val="3A6C29"/>
                          </a:solidFill>
                          <a:latin typeface="Arial"/>
                          <a:cs typeface="Arial"/>
                        </a:rPr>
                        <a:t>n</a:t>
                      </a:r>
                      <a:r>
                        <a:rPr sz="1800" spc="0" dirty="0">
                          <a:solidFill>
                            <a:srgbClr val="3A6C29"/>
                          </a:solidFill>
                          <a:latin typeface="Arial"/>
                          <a:cs typeface="Arial"/>
                        </a:rPr>
                        <a:t>t si</a:t>
                      </a:r>
                      <a:r>
                        <a:rPr sz="1800" spc="-15" dirty="0">
                          <a:solidFill>
                            <a:srgbClr val="3A6C29"/>
                          </a:solidFill>
                          <a:latin typeface="Arial"/>
                          <a:cs typeface="Arial"/>
                        </a:rPr>
                        <a:t>n</a:t>
                      </a:r>
                      <a:r>
                        <a:rPr sz="1800" spc="-10" dirty="0">
                          <a:solidFill>
                            <a:srgbClr val="3A6C29"/>
                          </a:solidFill>
                          <a:latin typeface="Arial"/>
                          <a:cs typeface="Arial"/>
                        </a:rPr>
                        <a:t>g</a:t>
                      </a:r>
                      <a:r>
                        <a:rPr sz="1800" spc="0" dirty="0">
                          <a:solidFill>
                            <a:srgbClr val="3A6C29"/>
                          </a:solidFill>
                          <a:latin typeface="Arial"/>
                          <a:cs typeface="Arial"/>
                        </a:rPr>
                        <a:t>l</a:t>
                      </a:r>
                      <a:r>
                        <a:rPr sz="1800" spc="-15" dirty="0">
                          <a:solidFill>
                            <a:srgbClr val="3A6C29"/>
                          </a:solidFill>
                          <a:latin typeface="Arial"/>
                          <a:cs typeface="Arial"/>
                        </a:rPr>
                        <a:t>e</a:t>
                      </a:r>
                      <a:r>
                        <a:rPr sz="1800" spc="0" dirty="0">
                          <a:solidFill>
                            <a:srgbClr val="3A6C29"/>
                          </a:solidFill>
                          <a:latin typeface="Arial"/>
                          <a:cs typeface="Arial"/>
                        </a:rPr>
                        <a:t>,</a:t>
                      </a:r>
                      <a:r>
                        <a:rPr sz="1800" spc="15" dirty="0">
                          <a:solidFill>
                            <a:srgbClr val="3A6C29"/>
                          </a:solidFill>
                          <a:latin typeface="Arial"/>
                          <a:cs typeface="Arial"/>
                        </a:rPr>
                        <a:t> </a:t>
                      </a:r>
                      <a:r>
                        <a:rPr sz="1800" spc="-10" dirty="0">
                          <a:solidFill>
                            <a:srgbClr val="3A6C29"/>
                          </a:solidFill>
                          <a:latin typeface="Arial"/>
                          <a:cs typeface="Arial"/>
                        </a:rPr>
                        <a:t>b</a:t>
                      </a:r>
                      <a:r>
                        <a:rPr sz="1800" spc="0" dirty="0">
                          <a:solidFill>
                            <a:srgbClr val="3A6C29"/>
                          </a:solidFill>
                          <a:latin typeface="Arial"/>
                          <a:cs typeface="Arial"/>
                        </a:rPr>
                        <a:t>if</a:t>
                      </a:r>
                      <a:r>
                        <a:rPr sz="1800" spc="-10" dirty="0">
                          <a:solidFill>
                            <a:srgbClr val="3A6C29"/>
                          </a:solidFill>
                          <a:latin typeface="Arial"/>
                          <a:cs typeface="Arial"/>
                        </a:rPr>
                        <a:t>o</a:t>
                      </a:r>
                      <a:r>
                        <a:rPr sz="1800" spc="0" dirty="0">
                          <a:solidFill>
                            <a:srgbClr val="3A6C29"/>
                          </a:solidFill>
                          <a:latin typeface="Arial"/>
                          <a:cs typeface="Arial"/>
                        </a:rPr>
                        <a:t>c</a:t>
                      </a:r>
                      <a:r>
                        <a:rPr sz="1800" spc="-10" dirty="0">
                          <a:solidFill>
                            <a:srgbClr val="3A6C29"/>
                          </a:solidFill>
                          <a:latin typeface="Arial"/>
                          <a:cs typeface="Arial"/>
                        </a:rPr>
                        <a:t>a</a:t>
                      </a:r>
                      <a:r>
                        <a:rPr sz="1800" spc="0" dirty="0">
                          <a:solidFill>
                            <a:srgbClr val="3A6C29"/>
                          </a:solidFill>
                          <a:latin typeface="Arial"/>
                          <a:cs typeface="Arial"/>
                        </a:rPr>
                        <a:t>l,</a:t>
                      </a:r>
                      <a:r>
                        <a:rPr sz="1800" spc="10" dirty="0">
                          <a:solidFill>
                            <a:srgbClr val="3A6C29"/>
                          </a:solidFill>
                          <a:latin typeface="Arial"/>
                          <a:cs typeface="Arial"/>
                        </a:rPr>
                        <a:t> </a:t>
                      </a:r>
                      <a:r>
                        <a:rPr sz="1800" spc="0" dirty="0">
                          <a:solidFill>
                            <a:srgbClr val="3A6C29"/>
                          </a:solidFill>
                          <a:latin typeface="Arial"/>
                          <a:cs typeface="Arial"/>
                        </a:rPr>
                        <a:t>trifo</a:t>
                      </a:r>
                      <a:r>
                        <a:rPr sz="1800" spc="-10" dirty="0">
                          <a:solidFill>
                            <a:srgbClr val="3A6C29"/>
                          </a:solidFill>
                          <a:latin typeface="Arial"/>
                          <a:cs typeface="Arial"/>
                        </a:rPr>
                        <a:t>ca</a:t>
                      </a:r>
                      <a:r>
                        <a:rPr sz="1800" spc="0" dirty="0">
                          <a:solidFill>
                            <a:srgbClr val="3A6C29"/>
                          </a:solidFill>
                          <a:latin typeface="Arial"/>
                          <a:cs typeface="Arial"/>
                        </a:rPr>
                        <a:t>l, Sta</a:t>
                      </a:r>
                      <a:r>
                        <a:rPr sz="1800" spc="-10" dirty="0">
                          <a:solidFill>
                            <a:srgbClr val="3A6C29"/>
                          </a:solidFill>
                          <a:latin typeface="Arial"/>
                          <a:cs typeface="Arial"/>
                        </a:rPr>
                        <a:t>n</a:t>
                      </a:r>
                      <a:r>
                        <a:rPr sz="1800" spc="0" dirty="0">
                          <a:solidFill>
                            <a:srgbClr val="3A6C29"/>
                          </a:solidFill>
                          <a:latin typeface="Arial"/>
                          <a:cs typeface="Arial"/>
                        </a:rPr>
                        <a:t>d</a:t>
                      </a:r>
                      <a:r>
                        <a:rPr sz="1800" spc="-10" dirty="0">
                          <a:solidFill>
                            <a:srgbClr val="3A6C29"/>
                          </a:solidFill>
                          <a:latin typeface="Arial"/>
                          <a:cs typeface="Arial"/>
                        </a:rPr>
                        <a:t>a</a:t>
                      </a:r>
                      <a:r>
                        <a:rPr sz="1800" spc="0" dirty="0">
                          <a:solidFill>
                            <a:srgbClr val="3A6C29"/>
                          </a:solidFill>
                          <a:latin typeface="Arial"/>
                          <a:cs typeface="Arial"/>
                        </a:rPr>
                        <a:t>rd</a:t>
                      </a:r>
                      <a:r>
                        <a:rPr sz="1800" spc="5" dirty="0">
                          <a:solidFill>
                            <a:srgbClr val="3A6C29"/>
                          </a:solidFill>
                          <a:latin typeface="Arial"/>
                          <a:cs typeface="Arial"/>
                        </a:rPr>
                        <a:t> </a:t>
                      </a:r>
                      <a:r>
                        <a:rPr sz="1800" spc="0" dirty="0">
                          <a:solidFill>
                            <a:srgbClr val="3A6C29"/>
                          </a:solidFill>
                          <a:latin typeface="Arial"/>
                          <a:cs typeface="Arial"/>
                        </a:rPr>
                        <a:t>Pro</a:t>
                      </a:r>
                      <a:r>
                        <a:rPr sz="1800" spc="-10" dirty="0">
                          <a:solidFill>
                            <a:srgbClr val="3A6C29"/>
                          </a:solidFill>
                          <a:latin typeface="Arial"/>
                          <a:cs typeface="Arial"/>
                        </a:rPr>
                        <a:t>g</a:t>
                      </a:r>
                      <a:r>
                        <a:rPr sz="1800" spc="0" dirty="0">
                          <a:solidFill>
                            <a:srgbClr val="3A6C29"/>
                          </a:solidFill>
                          <a:latin typeface="Arial"/>
                          <a:cs typeface="Arial"/>
                        </a:rPr>
                        <a:t>ress</a:t>
                      </a:r>
                      <a:r>
                        <a:rPr sz="1800" spc="-10" dirty="0">
                          <a:solidFill>
                            <a:srgbClr val="3A6C29"/>
                          </a:solidFill>
                          <a:latin typeface="Arial"/>
                          <a:cs typeface="Arial"/>
                        </a:rPr>
                        <a:t>i</a:t>
                      </a:r>
                      <a:r>
                        <a:rPr sz="1800" spc="0" dirty="0">
                          <a:solidFill>
                            <a:srgbClr val="3A6C29"/>
                          </a:solidFill>
                          <a:latin typeface="Arial"/>
                          <a:cs typeface="Arial"/>
                        </a:rPr>
                        <a:t>ve L</a:t>
                      </a:r>
                      <a:r>
                        <a:rPr sz="1800" spc="-10" dirty="0">
                          <a:solidFill>
                            <a:srgbClr val="3A6C29"/>
                          </a:solidFill>
                          <a:latin typeface="Arial"/>
                          <a:cs typeface="Arial"/>
                        </a:rPr>
                        <a:t>e</a:t>
                      </a:r>
                      <a:r>
                        <a:rPr sz="1800" spc="0" dirty="0">
                          <a:solidFill>
                            <a:srgbClr val="3A6C29"/>
                          </a:solidFill>
                          <a:latin typeface="Arial"/>
                          <a:cs typeface="Arial"/>
                        </a:rPr>
                        <a:t>ns</a:t>
                      </a:r>
                      <a:r>
                        <a:rPr sz="1800" spc="5" dirty="0">
                          <a:solidFill>
                            <a:srgbClr val="3A6C29"/>
                          </a:solidFill>
                          <a:latin typeface="Arial"/>
                          <a:cs typeface="Arial"/>
                        </a:rPr>
                        <a:t> </a:t>
                      </a:r>
                      <a:r>
                        <a:rPr sz="1800" spc="0" dirty="0">
                          <a:solidFill>
                            <a:srgbClr val="3A6C29"/>
                          </a:solidFill>
                          <a:latin typeface="Arial"/>
                          <a:cs typeface="Arial"/>
                        </a:rPr>
                        <a:t>$</a:t>
                      </a:r>
                      <a:r>
                        <a:rPr sz="1800" spc="-10" dirty="0">
                          <a:solidFill>
                            <a:srgbClr val="3A6C29"/>
                          </a:solidFill>
                          <a:latin typeface="Arial"/>
                          <a:cs typeface="Arial"/>
                        </a:rPr>
                        <a:t>8</a:t>
                      </a:r>
                      <a:r>
                        <a:rPr sz="1800" spc="0" dirty="0">
                          <a:solidFill>
                            <a:srgbClr val="3A6C29"/>
                          </a:solidFill>
                          <a:latin typeface="Arial"/>
                          <a:cs typeface="Arial"/>
                        </a:rPr>
                        <a:t>0</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6350" algn="ctr">
                        <a:lnSpc>
                          <a:spcPct val="100000"/>
                        </a:lnSpc>
                      </a:pPr>
                      <a:r>
                        <a:rPr sz="1800" spc="-55" dirty="0">
                          <a:solidFill>
                            <a:srgbClr val="3A6C29"/>
                          </a:solidFill>
                          <a:latin typeface="Arial"/>
                          <a:cs typeface="Arial"/>
                        </a:rPr>
                        <a:t>Rei</a:t>
                      </a:r>
                      <a:r>
                        <a:rPr sz="1800" spc="-50" dirty="0">
                          <a:solidFill>
                            <a:srgbClr val="3A6C29"/>
                          </a:solidFill>
                          <a:latin typeface="Arial"/>
                          <a:cs typeface="Arial"/>
                        </a:rPr>
                        <a:t>m</a:t>
                      </a:r>
                      <a:r>
                        <a:rPr sz="1800" spc="-55" dirty="0">
                          <a:solidFill>
                            <a:srgbClr val="3A6C29"/>
                          </a:solidFill>
                          <a:latin typeface="Arial"/>
                          <a:cs typeface="Arial"/>
                        </a:rPr>
                        <a:t>bu</a:t>
                      </a:r>
                      <a:r>
                        <a:rPr sz="1800" spc="-50" dirty="0">
                          <a:solidFill>
                            <a:srgbClr val="3A6C29"/>
                          </a:solidFill>
                          <a:latin typeface="Arial"/>
                          <a:cs typeface="Arial"/>
                        </a:rPr>
                        <a:t>rs</a:t>
                      </a:r>
                      <a:r>
                        <a:rPr sz="1800" spc="-55" dirty="0">
                          <a:solidFill>
                            <a:srgbClr val="3A6C29"/>
                          </a:solidFill>
                          <a:latin typeface="Arial"/>
                          <a:cs typeface="Arial"/>
                        </a:rPr>
                        <a:t>e</a:t>
                      </a:r>
                      <a:r>
                        <a:rPr sz="1800" spc="-50" dirty="0">
                          <a:solidFill>
                            <a:srgbClr val="3A6C29"/>
                          </a:solidFill>
                          <a:latin typeface="Arial"/>
                          <a:cs typeface="Arial"/>
                        </a:rPr>
                        <a:t>m</a:t>
                      </a:r>
                      <a:r>
                        <a:rPr sz="1800" spc="-55" dirty="0">
                          <a:solidFill>
                            <a:srgbClr val="3A6C29"/>
                          </a:solidFill>
                          <a:latin typeface="Arial"/>
                          <a:cs typeface="Arial"/>
                        </a:rPr>
                        <a:t>en</a:t>
                      </a:r>
                      <a:r>
                        <a:rPr sz="1800" spc="-45" dirty="0">
                          <a:solidFill>
                            <a:srgbClr val="3A6C29"/>
                          </a:solidFill>
                          <a:latin typeface="Arial"/>
                          <a:cs typeface="Arial"/>
                        </a:rPr>
                        <a:t>t</a:t>
                      </a:r>
                      <a:r>
                        <a:rPr sz="1800" spc="0" dirty="0">
                          <a:solidFill>
                            <a:srgbClr val="3A6C29"/>
                          </a:solidFill>
                          <a:latin typeface="Arial"/>
                          <a:cs typeface="Arial"/>
                        </a:rPr>
                        <a:t>s</a:t>
                      </a:r>
                      <a:r>
                        <a:rPr sz="1800" spc="-95" dirty="0">
                          <a:solidFill>
                            <a:srgbClr val="3A6C29"/>
                          </a:solidFill>
                          <a:latin typeface="Arial"/>
                          <a:cs typeface="Arial"/>
                        </a:rPr>
                        <a:t> </a:t>
                      </a:r>
                      <a:r>
                        <a:rPr sz="1800" spc="-55" dirty="0">
                          <a:solidFill>
                            <a:srgbClr val="3A6C29"/>
                          </a:solidFill>
                          <a:latin typeface="Arial"/>
                          <a:cs typeface="Arial"/>
                        </a:rPr>
                        <a:t>o</a:t>
                      </a:r>
                      <a:r>
                        <a:rPr sz="1800" spc="0" dirty="0">
                          <a:solidFill>
                            <a:srgbClr val="3A6C29"/>
                          </a:solidFill>
                          <a:latin typeface="Arial"/>
                          <a:cs typeface="Arial"/>
                        </a:rPr>
                        <a:t>f</a:t>
                      </a:r>
                      <a:endParaRPr sz="1800" dirty="0">
                        <a:latin typeface="Arial"/>
                        <a:cs typeface="Arial"/>
                      </a:endParaRPr>
                    </a:p>
                    <a:p>
                      <a:pPr marL="344170" marR="335280" indent="-635" algn="ctr">
                        <a:lnSpc>
                          <a:spcPct val="114999"/>
                        </a:lnSpc>
                      </a:pPr>
                      <a:r>
                        <a:rPr sz="1800" spc="-55" dirty="0">
                          <a:solidFill>
                            <a:srgbClr val="3A6C29"/>
                          </a:solidFill>
                          <a:latin typeface="Arial"/>
                          <a:cs typeface="Arial"/>
                        </a:rPr>
                        <a:t>$3</a:t>
                      </a:r>
                      <a:r>
                        <a:rPr sz="1800" spc="0" dirty="0">
                          <a:solidFill>
                            <a:srgbClr val="3A6C29"/>
                          </a:solidFill>
                          <a:latin typeface="Arial"/>
                          <a:cs typeface="Arial"/>
                        </a:rPr>
                        <a:t>0</a:t>
                      </a:r>
                      <a:r>
                        <a:rPr sz="1800" spc="-100" dirty="0">
                          <a:solidFill>
                            <a:srgbClr val="3A6C29"/>
                          </a:solidFill>
                          <a:latin typeface="Arial"/>
                          <a:cs typeface="Arial"/>
                        </a:rPr>
                        <a:t> </a:t>
                      </a:r>
                      <a:r>
                        <a:rPr sz="1800" spc="-45" dirty="0">
                          <a:solidFill>
                            <a:srgbClr val="3A6C29"/>
                          </a:solidFill>
                          <a:latin typeface="Arial"/>
                          <a:cs typeface="Arial"/>
                        </a:rPr>
                        <a:t>f</a:t>
                      </a:r>
                      <a:r>
                        <a:rPr sz="1800" spc="-55" dirty="0">
                          <a:solidFill>
                            <a:srgbClr val="3A6C29"/>
                          </a:solidFill>
                          <a:latin typeface="Arial"/>
                          <a:cs typeface="Arial"/>
                        </a:rPr>
                        <a:t>o</a:t>
                      </a:r>
                      <a:r>
                        <a:rPr sz="1800" spc="0" dirty="0">
                          <a:solidFill>
                            <a:srgbClr val="3A6C29"/>
                          </a:solidFill>
                          <a:latin typeface="Arial"/>
                          <a:cs typeface="Arial"/>
                        </a:rPr>
                        <a:t>r</a:t>
                      </a:r>
                      <a:r>
                        <a:rPr sz="1800" spc="-105" dirty="0">
                          <a:solidFill>
                            <a:srgbClr val="3A6C29"/>
                          </a:solidFill>
                          <a:latin typeface="Arial"/>
                          <a:cs typeface="Arial"/>
                        </a:rPr>
                        <a:t> </a:t>
                      </a:r>
                      <a:r>
                        <a:rPr sz="1800" spc="-50" dirty="0">
                          <a:solidFill>
                            <a:srgbClr val="3A6C29"/>
                          </a:solidFill>
                          <a:latin typeface="Arial"/>
                          <a:cs typeface="Arial"/>
                        </a:rPr>
                        <a:t>s</a:t>
                      </a:r>
                      <a:r>
                        <a:rPr sz="1800" spc="-55" dirty="0">
                          <a:solidFill>
                            <a:srgbClr val="3A6C29"/>
                          </a:solidFill>
                          <a:latin typeface="Arial"/>
                          <a:cs typeface="Arial"/>
                        </a:rPr>
                        <a:t>ingle</a:t>
                      </a:r>
                      <a:r>
                        <a:rPr sz="1800" spc="0" dirty="0">
                          <a:solidFill>
                            <a:srgbClr val="3A6C29"/>
                          </a:solidFill>
                          <a:latin typeface="Arial"/>
                          <a:cs typeface="Arial"/>
                        </a:rPr>
                        <a:t>,</a:t>
                      </a:r>
                      <a:r>
                        <a:rPr sz="1800" spc="-90" dirty="0">
                          <a:solidFill>
                            <a:srgbClr val="3A6C29"/>
                          </a:solidFill>
                          <a:latin typeface="Arial"/>
                          <a:cs typeface="Arial"/>
                        </a:rPr>
                        <a:t> </a:t>
                      </a:r>
                      <a:r>
                        <a:rPr sz="1800" spc="-55" dirty="0">
                          <a:solidFill>
                            <a:srgbClr val="3A6C29"/>
                          </a:solidFill>
                          <a:latin typeface="Arial"/>
                          <a:cs typeface="Arial"/>
                        </a:rPr>
                        <a:t>$5</a:t>
                      </a:r>
                      <a:r>
                        <a:rPr sz="1800" spc="0" dirty="0">
                          <a:solidFill>
                            <a:srgbClr val="3A6C29"/>
                          </a:solidFill>
                          <a:latin typeface="Arial"/>
                          <a:cs typeface="Arial"/>
                        </a:rPr>
                        <a:t>0</a:t>
                      </a:r>
                      <a:r>
                        <a:rPr sz="1800" spc="-100" dirty="0">
                          <a:solidFill>
                            <a:srgbClr val="3A6C29"/>
                          </a:solidFill>
                          <a:latin typeface="Arial"/>
                          <a:cs typeface="Arial"/>
                        </a:rPr>
                        <a:t> </a:t>
                      </a:r>
                      <a:r>
                        <a:rPr sz="1800" spc="-45" dirty="0">
                          <a:solidFill>
                            <a:srgbClr val="3A6C29"/>
                          </a:solidFill>
                          <a:latin typeface="Arial"/>
                          <a:cs typeface="Arial"/>
                        </a:rPr>
                        <a:t>f</a:t>
                      </a:r>
                      <a:r>
                        <a:rPr sz="1800" spc="-55" dirty="0">
                          <a:solidFill>
                            <a:srgbClr val="3A6C29"/>
                          </a:solidFill>
                          <a:latin typeface="Arial"/>
                          <a:cs typeface="Arial"/>
                        </a:rPr>
                        <a:t>o</a:t>
                      </a:r>
                      <a:r>
                        <a:rPr sz="1800" spc="0" dirty="0">
                          <a:solidFill>
                            <a:srgbClr val="3A6C29"/>
                          </a:solidFill>
                          <a:latin typeface="Arial"/>
                          <a:cs typeface="Arial"/>
                        </a:rPr>
                        <a:t>r </a:t>
                      </a:r>
                      <a:r>
                        <a:rPr sz="1800" spc="-55" dirty="0">
                          <a:solidFill>
                            <a:srgbClr val="3A6C29"/>
                          </a:solidFill>
                          <a:latin typeface="Arial"/>
                          <a:cs typeface="Arial"/>
                        </a:rPr>
                        <a:t>bi</a:t>
                      </a:r>
                      <a:r>
                        <a:rPr sz="1800" spc="-45" dirty="0">
                          <a:solidFill>
                            <a:srgbClr val="3A6C29"/>
                          </a:solidFill>
                          <a:latin typeface="Arial"/>
                          <a:cs typeface="Arial"/>
                        </a:rPr>
                        <a:t>f</a:t>
                      </a:r>
                      <a:r>
                        <a:rPr sz="1800" spc="-55" dirty="0">
                          <a:solidFill>
                            <a:srgbClr val="3A6C29"/>
                          </a:solidFill>
                          <a:latin typeface="Arial"/>
                          <a:cs typeface="Arial"/>
                        </a:rPr>
                        <a:t>o</a:t>
                      </a:r>
                      <a:r>
                        <a:rPr sz="1800" spc="-50" dirty="0">
                          <a:solidFill>
                            <a:srgbClr val="3A6C29"/>
                          </a:solidFill>
                          <a:latin typeface="Arial"/>
                          <a:cs typeface="Arial"/>
                        </a:rPr>
                        <a:t>c</a:t>
                      </a:r>
                      <a:r>
                        <a:rPr sz="1800" spc="-55" dirty="0">
                          <a:solidFill>
                            <a:srgbClr val="3A6C29"/>
                          </a:solidFill>
                          <a:latin typeface="Arial"/>
                          <a:cs typeface="Arial"/>
                        </a:rPr>
                        <a:t>al</a:t>
                      </a:r>
                      <a:r>
                        <a:rPr sz="1800" spc="0" dirty="0">
                          <a:solidFill>
                            <a:srgbClr val="3A6C29"/>
                          </a:solidFill>
                          <a:latin typeface="Arial"/>
                          <a:cs typeface="Arial"/>
                        </a:rPr>
                        <a:t>,</a:t>
                      </a:r>
                      <a:r>
                        <a:rPr sz="1800" spc="-105" dirty="0">
                          <a:solidFill>
                            <a:srgbClr val="3A6C29"/>
                          </a:solidFill>
                          <a:latin typeface="Arial"/>
                          <a:cs typeface="Arial"/>
                        </a:rPr>
                        <a:t> </a:t>
                      </a:r>
                      <a:r>
                        <a:rPr sz="1800" spc="-55" dirty="0">
                          <a:solidFill>
                            <a:srgbClr val="3A6C29"/>
                          </a:solidFill>
                          <a:latin typeface="Arial"/>
                          <a:cs typeface="Arial"/>
                        </a:rPr>
                        <a:t>$7</a:t>
                      </a:r>
                      <a:r>
                        <a:rPr sz="1800" spc="0" dirty="0">
                          <a:solidFill>
                            <a:srgbClr val="3A6C29"/>
                          </a:solidFill>
                          <a:latin typeface="Arial"/>
                          <a:cs typeface="Arial"/>
                        </a:rPr>
                        <a:t>0</a:t>
                      </a:r>
                      <a:r>
                        <a:rPr sz="1800" spc="-100" dirty="0">
                          <a:solidFill>
                            <a:srgbClr val="3A6C29"/>
                          </a:solidFill>
                          <a:latin typeface="Arial"/>
                          <a:cs typeface="Arial"/>
                        </a:rPr>
                        <a:t> </a:t>
                      </a:r>
                      <a:r>
                        <a:rPr sz="1800" spc="-45" dirty="0">
                          <a:solidFill>
                            <a:srgbClr val="3A6C29"/>
                          </a:solidFill>
                          <a:latin typeface="Arial"/>
                          <a:cs typeface="Arial"/>
                        </a:rPr>
                        <a:t>f</a:t>
                      </a:r>
                      <a:r>
                        <a:rPr sz="1800" spc="-55" dirty="0">
                          <a:solidFill>
                            <a:srgbClr val="3A6C29"/>
                          </a:solidFill>
                          <a:latin typeface="Arial"/>
                          <a:cs typeface="Arial"/>
                        </a:rPr>
                        <a:t>o</a:t>
                      </a:r>
                      <a:r>
                        <a:rPr sz="1800" spc="0" dirty="0">
                          <a:solidFill>
                            <a:srgbClr val="3A6C29"/>
                          </a:solidFill>
                          <a:latin typeface="Arial"/>
                          <a:cs typeface="Arial"/>
                        </a:rPr>
                        <a:t>r</a:t>
                      </a:r>
                      <a:r>
                        <a:rPr sz="1800" spc="-105" dirty="0">
                          <a:solidFill>
                            <a:srgbClr val="3A6C29"/>
                          </a:solidFill>
                          <a:latin typeface="Arial"/>
                          <a:cs typeface="Arial"/>
                        </a:rPr>
                        <a:t> </a:t>
                      </a:r>
                      <a:r>
                        <a:rPr sz="1800" spc="-45" dirty="0">
                          <a:solidFill>
                            <a:srgbClr val="3A6C29"/>
                          </a:solidFill>
                          <a:latin typeface="Arial"/>
                          <a:cs typeface="Arial"/>
                        </a:rPr>
                        <a:t>t</a:t>
                      </a:r>
                      <a:r>
                        <a:rPr sz="1800" spc="-50" dirty="0">
                          <a:solidFill>
                            <a:srgbClr val="3A6C29"/>
                          </a:solidFill>
                          <a:latin typeface="Arial"/>
                          <a:cs typeface="Arial"/>
                        </a:rPr>
                        <a:t>r</a:t>
                      </a:r>
                      <a:r>
                        <a:rPr sz="1800" spc="-55" dirty="0">
                          <a:solidFill>
                            <a:srgbClr val="3A6C29"/>
                          </a:solidFill>
                          <a:latin typeface="Arial"/>
                          <a:cs typeface="Arial"/>
                        </a:rPr>
                        <a:t>i</a:t>
                      </a:r>
                      <a:r>
                        <a:rPr sz="1800" spc="-45" dirty="0">
                          <a:solidFill>
                            <a:srgbClr val="3A6C29"/>
                          </a:solidFill>
                          <a:latin typeface="Arial"/>
                          <a:cs typeface="Arial"/>
                        </a:rPr>
                        <a:t>f</a:t>
                      </a:r>
                      <a:r>
                        <a:rPr sz="1800" spc="-55" dirty="0">
                          <a:solidFill>
                            <a:srgbClr val="3A6C29"/>
                          </a:solidFill>
                          <a:latin typeface="Arial"/>
                          <a:cs typeface="Arial"/>
                        </a:rPr>
                        <a:t>o</a:t>
                      </a:r>
                      <a:r>
                        <a:rPr sz="1800" spc="-50" dirty="0">
                          <a:solidFill>
                            <a:srgbClr val="3A6C29"/>
                          </a:solidFill>
                          <a:latin typeface="Arial"/>
                          <a:cs typeface="Arial"/>
                        </a:rPr>
                        <a:t>c</a:t>
                      </a:r>
                      <a:r>
                        <a:rPr sz="1800" spc="-55" dirty="0">
                          <a:solidFill>
                            <a:srgbClr val="3A6C29"/>
                          </a:solidFill>
                          <a:latin typeface="Arial"/>
                          <a:cs typeface="Arial"/>
                        </a:rPr>
                        <a:t>a</a:t>
                      </a:r>
                      <a:r>
                        <a:rPr sz="1800" spc="0" dirty="0">
                          <a:solidFill>
                            <a:srgbClr val="3A6C29"/>
                          </a:solidFill>
                          <a:latin typeface="Arial"/>
                          <a:cs typeface="Arial"/>
                        </a:rPr>
                        <a:t>l</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919607">
                <a:tc>
                  <a:txBody>
                    <a:bodyPr/>
                    <a:lstStyle/>
                    <a:p>
                      <a:pPr marL="151130" marR="151130" indent="-635" algn="l">
                        <a:lnSpc>
                          <a:spcPct val="114999"/>
                        </a:lnSpc>
                      </a:pPr>
                      <a:r>
                        <a:rPr sz="1800" dirty="0">
                          <a:solidFill>
                            <a:srgbClr val="3A6C29"/>
                          </a:solidFill>
                          <a:latin typeface="Arial"/>
                          <a:cs typeface="Arial"/>
                        </a:rPr>
                        <a:t>C</a:t>
                      </a:r>
                      <a:r>
                        <a:rPr sz="1800" spc="-10" dirty="0">
                          <a:solidFill>
                            <a:srgbClr val="3A6C29"/>
                          </a:solidFill>
                          <a:latin typeface="Arial"/>
                          <a:cs typeface="Arial"/>
                        </a:rPr>
                        <a:t>o</a:t>
                      </a:r>
                      <a:r>
                        <a:rPr sz="1800" spc="0" dirty="0">
                          <a:solidFill>
                            <a:srgbClr val="3A6C29"/>
                          </a:solidFill>
                          <a:latin typeface="Arial"/>
                          <a:cs typeface="Arial"/>
                        </a:rPr>
                        <a:t>nt</a:t>
                      </a:r>
                      <a:r>
                        <a:rPr sz="1800" spc="-10" dirty="0">
                          <a:solidFill>
                            <a:srgbClr val="3A6C29"/>
                          </a:solidFill>
                          <a:latin typeface="Arial"/>
                          <a:cs typeface="Arial"/>
                        </a:rPr>
                        <a:t>a</a:t>
                      </a:r>
                      <a:r>
                        <a:rPr sz="1800" spc="0" dirty="0">
                          <a:solidFill>
                            <a:srgbClr val="3A6C29"/>
                          </a:solidFill>
                          <a:latin typeface="Arial"/>
                          <a:cs typeface="Arial"/>
                        </a:rPr>
                        <a:t>ct</a:t>
                      </a:r>
                      <a:r>
                        <a:rPr sz="1800" spc="5" dirty="0">
                          <a:solidFill>
                            <a:srgbClr val="3A6C29"/>
                          </a:solidFill>
                          <a:latin typeface="Arial"/>
                          <a:cs typeface="Arial"/>
                        </a:rPr>
                        <a:t> </a:t>
                      </a:r>
                      <a:r>
                        <a:rPr sz="1800" spc="0" dirty="0">
                          <a:solidFill>
                            <a:srgbClr val="3A6C29"/>
                          </a:solidFill>
                          <a:latin typeface="Arial"/>
                          <a:cs typeface="Arial"/>
                        </a:rPr>
                        <a:t>L</a:t>
                      </a:r>
                      <a:r>
                        <a:rPr sz="1800" spc="-10" dirty="0">
                          <a:solidFill>
                            <a:srgbClr val="3A6C29"/>
                          </a:solidFill>
                          <a:latin typeface="Arial"/>
                          <a:cs typeface="Arial"/>
                        </a:rPr>
                        <a:t>e</a:t>
                      </a:r>
                      <a:r>
                        <a:rPr sz="1800" spc="0" dirty="0">
                          <a:solidFill>
                            <a:srgbClr val="3A6C29"/>
                          </a:solidFill>
                          <a:latin typeface="Arial"/>
                          <a:cs typeface="Arial"/>
                        </a:rPr>
                        <a:t>n</a:t>
                      </a:r>
                      <a:r>
                        <a:rPr sz="1800" spc="-5" dirty="0">
                          <a:solidFill>
                            <a:srgbClr val="3A6C29"/>
                          </a:solidFill>
                          <a:latin typeface="Arial"/>
                          <a:cs typeface="Arial"/>
                        </a:rPr>
                        <a:t>s</a:t>
                      </a:r>
                      <a:r>
                        <a:rPr sz="1800" spc="0" dirty="0">
                          <a:solidFill>
                            <a:srgbClr val="3A6C29"/>
                          </a:solidFill>
                          <a:latin typeface="Arial"/>
                          <a:cs typeface="Arial"/>
                        </a:rPr>
                        <a:t>-Ev</a:t>
                      </a:r>
                      <a:r>
                        <a:rPr sz="1800" spc="-10" dirty="0">
                          <a:solidFill>
                            <a:srgbClr val="3A6C29"/>
                          </a:solidFill>
                          <a:latin typeface="Arial"/>
                          <a:cs typeface="Arial"/>
                        </a:rPr>
                        <a:t>e</a:t>
                      </a:r>
                      <a:r>
                        <a:rPr sz="1800" spc="0" dirty="0">
                          <a:solidFill>
                            <a:srgbClr val="3A6C29"/>
                          </a:solidFill>
                          <a:latin typeface="Arial"/>
                          <a:cs typeface="Arial"/>
                        </a:rPr>
                        <a:t>ry</a:t>
                      </a:r>
                      <a:r>
                        <a:rPr sz="1800" spc="10" dirty="0">
                          <a:solidFill>
                            <a:srgbClr val="3A6C29"/>
                          </a:solidFill>
                          <a:latin typeface="Arial"/>
                          <a:cs typeface="Arial"/>
                        </a:rPr>
                        <a:t> </a:t>
                      </a:r>
                      <a:r>
                        <a:rPr sz="1800" spc="0" dirty="0">
                          <a:solidFill>
                            <a:srgbClr val="3A6C29"/>
                          </a:solidFill>
                          <a:latin typeface="Arial"/>
                          <a:cs typeface="Arial"/>
                        </a:rPr>
                        <a:t>12 mo</a:t>
                      </a:r>
                      <a:r>
                        <a:rPr sz="1800" spc="-10" dirty="0">
                          <a:solidFill>
                            <a:srgbClr val="3A6C29"/>
                          </a:solidFill>
                          <a:latin typeface="Arial"/>
                          <a:cs typeface="Arial"/>
                        </a:rPr>
                        <a:t>n</a:t>
                      </a:r>
                      <a:r>
                        <a:rPr sz="1800" spc="0" dirty="0">
                          <a:solidFill>
                            <a:srgbClr val="3A6C29"/>
                          </a:solidFill>
                          <a:latin typeface="Arial"/>
                          <a:cs typeface="Arial"/>
                        </a:rPr>
                        <a:t>ths (in</a:t>
                      </a:r>
                      <a:r>
                        <a:rPr sz="1800" spc="5" dirty="0">
                          <a:solidFill>
                            <a:srgbClr val="3A6C29"/>
                          </a:solidFill>
                          <a:latin typeface="Arial"/>
                          <a:cs typeface="Arial"/>
                        </a:rPr>
                        <a:t> </a:t>
                      </a:r>
                      <a:r>
                        <a:rPr sz="1800" spc="0" dirty="0">
                          <a:solidFill>
                            <a:srgbClr val="3A6C29"/>
                          </a:solidFill>
                          <a:latin typeface="Arial"/>
                          <a:cs typeface="Arial"/>
                        </a:rPr>
                        <a:t>l</a:t>
                      </a:r>
                      <a:r>
                        <a:rPr sz="1800" spc="-10" dirty="0">
                          <a:solidFill>
                            <a:srgbClr val="3A6C29"/>
                          </a:solidFill>
                          <a:latin typeface="Arial"/>
                          <a:cs typeface="Arial"/>
                        </a:rPr>
                        <a:t>i</a:t>
                      </a:r>
                      <a:r>
                        <a:rPr sz="1800" spc="0" dirty="0">
                          <a:solidFill>
                            <a:srgbClr val="3A6C29"/>
                          </a:solidFill>
                          <a:latin typeface="Arial"/>
                          <a:cs typeface="Arial"/>
                        </a:rPr>
                        <a:t>eu</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l</a:t>
                      </a:r>
                      <a:r>
                        <a:rPr sz="1800" spc="-10" dirty="0">
                          <a:solidFill>
                            <a:srgbClr val="3A6C29"/>
                          </a:solidFill>
                          <a:latin typeface="Arial"/>
                          <a:cs typeface="Arial"/>
                        </a:rPr>
                        <a:t>e</a:t>
                      </a:r>
                      <a:r>
                        <a:rPr sz="1800" spc="0" dirty="0">
                          <a:solidFill>
                            <a:srgbClr val="3A6C29"/>
                          </a:solidFill>
                          <a:latin typeface="Arial"/>
                          <a:cs typeface="Arial"/>
                        </a:rPr>
                        <a:t>ns</a:t>
                      </a:r>
                      <a:r>
                        <a:rPr sz="1800" spc="-10" dirty="0">
                          <a:solidFill>
                            <a:srgbClr val="3A6C29"/>
                          </a:solidFill>
                          <a:latin typeface="Arial"/>
                          <a:cs typeface="Arial"/>
                        </a:rPr>
                        <a:t>e</a:t>
                      </a:r>
                      <a:r>
                        <a:rPr sz="1800" spc="0" dirty="0">
                          <a:solidFill>
                            <a:srgbClr val="3A6C29"/>
                          </a:solidFill>
                          <a:latin typeface="Arial"/>
                          <a:cs typeface="Arial"/>
                        </a:rPr>
                        <a:t>s for </a:t>
                      </a:r>
                      <a:r>
                        <a:rPr sz="1800" spc="-10" dirty="0">
                          <a:solidFill>
                            <a:srgbClr val="3A6C29"/>
                          </a:solidFill>
                          <a:latin typeface="Arial"/>
                          <a:cs typeface="Arial"/>
                        </a:rPr>
                        <a:t>g</a:t>
                      </a:r>
                      <a:r>
                        <a:rPr sz="1800" spc="0" dirty="0">
                          <a:solidFill>
                            <a:srgbClr val="3A6C29"/>
                          </a:solidFill>
                          <a:latin typeface="Arial"/>
                          <a:cs typeface="Arial"/>
                        </a:rPr>
                        <a:t>l</a:t>
                      </a:r>
                      <a:r>
                        <a:rPr sz="1800" spc="-15" dirty="0">
                          <a:solidFill>
                            <a:srgbClr val="3A6C29"/>
                          </a:solidFill>
                          <a:latin typeface="Arial"/>
                          <a:cs typeface="Arial"/>
                        </a:rPr>
                        <a:t>a</a:t>
                      </a:r>
                      <a:r>
                        <a:rPr sz="1800" spc="0" dirty="0">
                          <a:solidFill>
                            <a:srgbClr val="3A6C29"/>
                          </a:solidFill>
                          <a:latin typeface="Arial"/>
                          <a:cs typeface="Arial"/>
                        </a:rPr>
                        <a:t>ss</a:t>
                      </a:r>
                      <a:r>
                        <a:rPr sz="1800" spc="-10" dirty="0">
                          <a:solidFill>
                            <a:srgbClr val="3A6C29"/>
                          </a:solidFill>
                          <a:latin typeface="Arial"/>
                          <a:cs typeface="Arial"/>
                        </a:rPr>
                        <a:t>e</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60985" marR="257810" indent="-3810" algn="ctr">
                        <a:lnSpc>
                          <a:spcPct val="114999"/>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30</a:t>
                      </a:r>
                      <a:r>
                        <a:rPr sz="1800" spc="5" dirty="0">
                          <a:solidFill>
                            <a:srgbClr val="3A6C29"/>
                          </a:solidFill>
                          <a:latin typeface="Arial"/>
                          <a:cs typeface="Arial"/>
                        </a:rPr>
                        <a:t> </a:t>
                      </a:r>
                      <a:r>
                        <a:rPr sz="1800" spc="0" dirty="0">
                          <a:solidFill>
                            <a:srgbClr val="3A6C29"/>
                          </a:solidFill>
                          <a:latin typeface="Arial"/>
                          <a:cs typeface="Arial"/>
                        </a:rPr>
                        <a:t>a</a:t>
                      </a:r>
                      <a:r>
                        <a:rPr sz="1800" spc="-10" dirty="0">
                          <a:solidFill>
                            <a:srgbClr val="3A6C29"/>
                          </a:solidFill>
                          <a:latin typeface="Arial"/>
                          <a:cs typeface="Arial"/>
                        </a:rPr>
                        <a:t>l</a:t>
                      </a:r>
                      <a:r>
                        <a:rPr sz="1800" spc="0" dirty="0">
                          <a:solidFill>
                            <a:srgbClr val="3A6C29"/>
                          </a:solidFill>
                          <a:latin typeface="Arial"/>
                          <a:cs typeface="Arial"/>
                        </a:rPr>
                        <a:t>l</a:t>
                      </a:r>
                      <a:r>
                        <a:rPr sz="1800" spc="-10" dirty="0">
                          <a:solidFill>
                            <a:srgbClr val="3A6C29"/>
                          </a:solidFill>
                          <a:latin typeface="Arial"/>
                          <a:cs typeface="Arial"/>
                        </a:rPr>
                        <a:t>o</a:t>
                      </a:r>
                      <a:r>
                        <a:rPr sz="1800" spc="-40" dirty="0">
                          <a:solidFill>
                            <a:srgbClr val="3A6C29"/>
                          </a:solidFill>
                          <a:latin typeface="Arial"/>
                          <a:cs typeface="Arial"/>
                        </a:rPr>
                        <a:t>w</a:t>
                      </a:r>
                      <a:r>
                        <a:rPr sz="1800" spc="0" dirty="0">
                          <a:solidFill>
                            <a:srgbClr val="3A6C29"/>
                          </a:solidFill>
                          <a:latin typeface="Arial"/>
                          <a:cs typeface="Arial"/>
                        </a:rPr>
                        <a:t>a</a:t>
                      </a:r>
                      <a:r>
                        <a:rPr sz="1800" spc="-10" dirty="0">
                          <a:solidFill>
                            <a:srgbClr val="3A6C29"/>
                          </a:solidFill>
                          <a:latin typeface="Arial"/>
                          <a:cs typeface="Arial"/>
                        </a:rPr>
                        <a:t>n</a:t>
                      </a:r>
                      <a:r>
                        <a:rPr sz="1800" spc="10" dirty="0">
                          <a:solidFill>
                            <a:srgbClr val="3A6C29"/>
                          </a:solidFill>
                          <a:latin typeface="Arial"/>
                          <a:cs typeface="Arial"/>
                        </a:rPr>
                        <a:t>c</a:t>
                      </a:r>
                      <a:r>
                        <a:rPr sz="1800" spc="0" dirty="0">
                          <a:solidFill>
                            <a:srgbClr val="3A6C29"/>
                          </a:solidFill>
                          <a:latin typeface="Arial"/>
                          <a:cs typeface="Arial"/>
                        </a:rPr>
                        <a:t>e</a:t>
                      </a:r>
                      <a:r>
                        <a:rPr sz="1800" spc="45" dirty="0">
                          <a:solidFill>
                            <a:srgbClr val="3A6C29"/>
                          </a:solidFill>
                          <a:latin typeface="Arial"/>
                          <a:cs typeface="Arial"/>
                        </a:rPr>
                        <a:t> </a:t>
                      </a:r>
                      <a:r>
                        <a:rPr sz="1800" spc="0" dirty="0">
                          <a:solidFill>
                            <a:srgbClr val="3A6C29"/>
                          </a:solidFill>
                          <a:latin typeface="Arial"/>
                          <a:cs typeface="Arial"/>
                        </a:rPr>
                        <a:t>or P</a:t>
                      </a:r>
                      <a:r>
                        <a:rPr sz="1800" spc="-10" dirty="0">
                          <a:solidFill>
                            <a:srgbClr val="3A6C29"/>
                          </a:solidFill>
                          <a:latin typeface="Arial"/>
                          <a:cs typeface="Arial"/>
                        </a:rPr>
                        <a:t>a</a:t>
                      </a:r>
                      <a:r>
                        <a:rPr sz="1800" spc="0" dirty="0">
                          <a:solidFill>
                            <a:srgbClr val="3A6C29"/>
                          </a:solidFill>
                          <a:latin typeface="Arial"/>
                          <a:cs typeface="Arial"/>
                        </a:rPr>
                        <a:t>id</a:t>
                      </a:r>
                      <a:r>
                        <a:rPr sz="1800" spc="5" dirty="0">
                          <a:solidFill>
                            <a:srgbClr val="3A6C29"/>
                          </a:solidFill>
                          <a:latin typeface="Arial"/>
                          <a:cs typeface="Arial"/>
                        </a:rPr>
                        <a:t> </a:t>
                      </a:r>
                      <a:r>
                        <a:rPr sz="1800" spc="0" dirty="0">
                          <a:solidFill>
                            <a:srgbClr val="3A6C29"/>
                          </a:solidFill>
                          <a:latin typeface="Arial"/>
                          <a:cs typeface="Arial"/>
                        </a:rPr>
                        <a:t>in</a:t>
                      </a:r>
                      <a:r>
                        <a:rPr sz="1800" spc="-10" dirty="0">
                          <a:solidFill>
                            <a:srgbClr val="3A6C29"/>
                          </a:solidFill>
                          <a:latin typeface="Arial"/>
                          <a:cs typeface="Arial"/>
                        </a:rPr>
                        <a:t> </a:t>
                      </a:r>
                      <a:r>
                        <a:rPr sz="1800" spc="5" dirty="0">
                          <a:solidFill>
                            <a:srgbClr val="3A6C29"/>
                          </a:solidFill>
                          <a:latin typeface="Arial"/>
                          <a:cs typeface="Arial"/>
                        </a:rPr>
                        <a:t>f</a:t>
                      </a:r>
                      <a:r>
                        <a:rPr sz="1800" spc="0" dirty="0">
                          <a:solidFill>
                            <a:srgbClr val="3A6C29"/>
                          </a:solidFill>
                          <a:latin typeface="Arial"/>
                          <a:cs typeface="Arial"/>
                        </a:rPr>
                        <a:t>u</a:t>
                      </a:r>
                      <a:r>
                        <a:rPr sz="1800" spc="-10" dirty="0">
                          <a:solidFill>
                            <a:srgbClr val="3A6C29"/>
                          </a:solidFill>
                          <a:latin typeface="Arial"/>
                          <a:cs typeface="Arial"/>
                        </a:rPr>
                        <a:t>l</a:t>
                      </a:r>
                      <a:r>
                        <a:rPr sz="1800" spc="0" dirty="0">
                          <a:solidFill>
                            <a:srgbClr val="3A6C29"/>
                          </a:solidFill>
                          <a:latin typeface="Arial"/>
                          <a:cs typeface="Arial"/>
                        </a:rPr>
                        <a:t>l if me</a:t>
                      </a:r>
                      <a:r>
                        <a:rPr sz="1800" spc="-10" dirty="0">
                          <a:solidFill>
                            <a:srgbClr val="3A6C29"/>
                          </a:solidFill>
                          <a:latin typeface="Arial"/>
                          <a:cs typeface="Arial"/>
                        </a:rPr>
                        <a:t>d</a:t>
                      </a:r>
                      <a:r>
                        <a:rPr sz="1800" spc="0" dirty="0">
                          <a:solidFill>
                            <a:srgbClr val="3A6C29"/>
                          </a:solidFill>
                          <a:latin typeface="Arial"/>
                          <a:cs typeface="Arial"/>
                        </a:rPr>
                        <a:t>ic</a:t>
                      </a:r>
                      <a:r>
                        <a:rPr sz="1800" spc="-10" dirty="0">
                          <a:solidFill>
                            <a:srgbClr val="3A6C29"/>
                          </a:solidFill>
                          <a:latin typeface="Arial"/>
                          <a:cs typeface="Arial"/>
                        </a:rPr>
                        <a:t>a</a:t>
                      </a:r>
                      <a:r>
                        <a:rPr sz="1800" spc="0" dirty="0">
                          <a:solidFill>
                            <a:srgbClr val="3A6C29"/>
                          </a:solidFill>
                          <a:latin typeface="Arial"/>
                          <a:cs typeface="Arial"/>
                        </a:rPr>
                        <a:t>l</a:t>
                      </a:r>
                      <a:r>
                        <a:rPr sz="1800" spc="-10" dirty="0">
                          <a:solidFill>
                            <a:srgbClr val="3A6C29"/>
                          </a:solidFill>
                          <a:latin typeface="Arial"/>
                          <a:cs typeface="Arial"/>
                        </a:rPr>
                        <a:t>l</a:t>
                      </a:r>
                      <a:r>
                        <a:rPr sz="1800" spc="0" dirty="0">
                          <a:solidFill>
                            <a:srgbClr val="3A6C29"/>
                          </a:solidFill>
                          <a:latin typeface="Arial"/>
                          <a:cs typeface="Arial"/>
                        </a:rPr>
                        <a:t>y </a:t>
                      </a:r>
                      <a:r>
                        <a:rPr sz="1800" spc="-10" dirty="0">
                          <a:solidFill>
                            <a:srgbClr val="3A6C29"/>
                          </a:solidFill>
                          <a:latin typeface="Arial"/>
                          <a:cs typeface="Arial"/>
                        </a:rPr>
                        <a:t>ne</a:t>
                      </a:r>
                      <a:r>
                        <a:rPr sz="1800" spc="0" dirty="0">
                          <a:solidFill>
                            <a:srgbClr val="3A6C29"/>
                          </a:solidFill>
                          <a:latin typeface="Arial"/>
                          <a:cs typeface="Arial"/>
                        </a:rPr>
                        <a:t>c</a:t>
                      </a:r>
                      <a:r>
                        <a:rPr sz="1800" spc="-10" dirty="0">
                          <a:solidFill>
                            <a:srgbClr val="3A6C29"/>
                          </a:solidFill>
                          <a:latin typeface="Arial"/>
                          <a:cs typeface="Arial"/>
                        </a:rPr>
                        <a:t>e</a:t>
                      </a:r>
                      <a:r>
                        <a:rPr sz="1800" spc="0" dirty="0">
                          <a:solidFill>
                            <a:srgbClr val="3A6C29"/>
                          </a:solidFill>
                          <a:latin typeface="Arial"/>
                          <a:cs typeface="Arial"/>
                        </a:rPr>
                        <a:t>ss</a:t>
                      </a:r>
                      <a:r>
                        <a:rPr sz="1800" spc="-10" dirty="0">
                          <a:solidFill>
                            <a:srgbClr val="3A6C29"/>
                          </a:solidFill>
                          <a:latin typeface="Arial"/>
                          <a:cs typeface="Arial"/>
                        </a:rPr>
                        <a:t>a</a:t>
                      </a:r>
                      <a:r>
                        <a:rPr sz="1800" spc="0" dirty="0">
                          <a:solidFill>
                            <a:srgbClr val="3A6C29"/>
                          </a:solidFill>
                          <a:latin typeface="Arial"/>
                          <a:cs typeface="Arial"/>
                        </a:rPr>
                        <a:t>ry</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24230" algn="l">
                        <a:lnSpc>
                          <a:spcPct val="100000"/>
                        </a:lnSpc>
                      </a:pPr>
                      <a:r>
                        <a:rPr sz="180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a:t>
                      </a:r>
                      <a:r>
                        <a:rPr sz="1800" spc="0" dirty="0">
                          <a:solidFill>
                            <a:srgbClr val="3A6C29"/>
                          </a:solidFill>
                          <a:latin typeface="Arial"/>
                          <a:cs typeface="Arial"/>
                        </a:rPr>
                        <a:t>1</a:t>
                      </a:r>
                      <a:r>
                        <a:rPr sz="1800" spc="-10" dirty="0">
                          <a:solidFill>
                            <a:srgbClr val="3A6C29"/>
                          </a:solidFill>
                          <a:latin typeface="Arial"/>
                          <a:cs typeface="Arial"/>
                        </a:rPr>
                        <a:t>3</a:t>
                      </a:r>
                      <a:r>
                        <a:rPr sz="1800" spc="0" dirty="0">
                          <a:solidFill>
                            <a:srgbClr val="3A6C29"/>
                          </a:solidFill>
                          <a:latin typeface="Arial"/>
                          <a:cs typeface="Arial"/>
                        </a:rPr>
                        <a:t>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800099">
                <a:tc>
                  <a:txBody>
                    <a:bodyPr/>
                    <a:lstStyle/>
                    <a:p>
                      <a:pPr marR="1270" algn="l">
                        <a:lnSpc>
                          <a:spcPct val="100000"/>
                        </a:lnSpc>
                      </a:pPr>
                      <a:r>
                        <a:rPr lang="en-US" sz="1800" dirty="0" smtClean="0">
                          <a:solidFill>
                            <a:srgbClr val="3A6C29"/>
                          </a:solidFill>
                          <a:latin typeface="Arial"/>
                          <a:cs typeface="Arial"/>
                        </a:rPr>
                        <a:t>   </a:t>
                      </a:r>
                      <a:r>
                        <a:rPr sz="1800" dirty="0" smtClean="0">
                          <a:solidFill>
                            <a:srgbClr val="3A6C29"/>
                          </a:solidFill>
                          <a:latin typeface="Arial"/>
                          <a:cs typeface="Arial"/>
                        </a:rPr>
                        <a:t>L</a:t>
                      </a:r>
                      <a:r>
                        <a:rPr sz="1800" spc="-10" dirty="0" smtClean="0">
                          <a:solidFill>
                            <a:srgbClr val="3A6C29"/>
                          </a:solidFill>
                          <a:latin typeface="Arial"/>
                          <a:cs typeface="Arial"/>
                        </a:rPr>
                        <a:t>a</a:t>
                      </a:r>
                      <a:r>
                        <a:rPr sz="1800" spc="0" dirty="0" smtClean="0">
                          <a:solidFill>
                            <a:srgbClr val="3A6C29"/>
                          </a:solidFill>
                          <a:latin typeface="Arial"/>
                          <a:cs typeface="Arial"/>
                        </a:rPr>
                        <a:t>ser</a:t>
                      </a:r>
                      <a:r>
                        <a:rPr sz="1800" spc="5" dirty="0" smtClean="0">
                          <a:solidFill>
                            <a:srgbClr val="3A6C29"/>
                          </a:solidFill>
                          <a:latin typeface="Arial"/>
                          <a:cs typeface="Arial"/>
                        </a:rPr>
                        <a:t> </a:t>
                      </a:r>
                      <a:r>
                        <a:rPr sz="1800" spc="-40" dirty="0">
                          <a:solidFill>
                            <a:srgbClr val="3A6C29"/>
                          </a:solidFill>
                          <a:latin typeface="Arial"/>
                          <a:cs typeface="Arial"/>
                        </a:rPr>
                        <a:t>V</a:t>
                      </a:r>
                      <a:r>
                        <a:rPr sz="1800" spc="0" dirty="0">
                          <a:solidFill>
                            <a:srgbClr val="3A6C29"/>
                          </a:solidFill>
                          <a:latin typeface="Arial"/>
                          <a:cs typeface="Arial"/>
                        </a:rPr>
                        <a:t>is</a:t>
                      </a:r>
                      <a:r>
                        <a:rPr sz="1800" spc="-10" dirty="0">
                          <a:solidFill>
                            <a:srgbClr val="3A6C29"/>
                          </a:solidFill>
                          <a:latin typeface="Arial"/>
                          <a:cs typeface="Arial"/>
                        </a:rPr>
                        <a:t>i</a:t>
                      </a:r>
                      <a:r>
                        <a:rPr sz="1800" spc="0" dirty="0">
                          <a:solidFill>
                            <a:srgbClr val="3A6C29"/>
                          </a:solidFill>
                          <a:latin typeface="Arial"/>
                          <a:cs typeface="Arial"/>
                        </a:rPr>
                        <a:t>on</a:t>
                      </a:r>
                      <a:r>
                        <a:rPr sz="1800" spc="5" dirty="0">
                          <a:solidFill>
                            <a:srgbClr val="3A6C29"/>
                          </a:solidFill>
                          <a:latin typeface="Arial"/>
                          <a:cs typeface="Arial"/>
                        </a:rPr>
                        <a:t> </a:t>
                      </a:r>
                      <a:r>
                        <a:rPr sz="1800" spc="0" dirty="0">
                          <a:solidFill>
                            <a:srgbClr val="3A6C29"/>
                          </a:solidFill>
                          <a:latin typeface="Arial"/>
                          <a:cs typeface="Arial"/>
                        </a:rPr>
                        <a:t>C</a:t>
                      </a:r>
                      <a:r>
                        <a:rPr sz="1800" spc="-10" dirty="0">
                          <a:solidFill>
                            <a:srgbClr val="3A6C29"/>
                          </a:solidFill>
                          <a:latin typeface="Arial"/>
                          <a:cs typeface="Arial"/>
                        </a:rPr>
                        <a:t>o</a:t>
                      </a:r>
                      <a:r>
                        <a:rPr sz="1800" spc="0" dirty="0">
                          <a:solidFill>
                            <a:srgbClr val="3A6C29"/>
                          </a:solidFill>
                          <a:latin typeface="Arial"/>
                          <a:cs typeface="Arial"/>
                        </a:rPr>
                        <a:t>rrecti</a:t>
                      </a:r>
                      <a:r>
                        <a:rPr sz="1800" spc="-10" dirty="0">
                          <a:solidFill>
                            <a:srgbClr val="3A6C29"/>
                          </a:solidFill>
                          <a:latin typeface="Arial"/>
                          <a:cs typeface="Arial"/>
                        </a:rPr>
                        <a:t>o</a:t>
                      </a:r>
                      <a:r>
                        <a:rPr sz="1800" spc="0" dirty="0">
                          <a:solidFill>
                            <a:srgbClr val="3A6C29"/>
                          </a:solidFill>
                          <a:latin typeface="Arial"/>
                          <a:cs typeface="Arial"/>
                        </a:rPr>
                        <a:t>n-</a:t>
                      </a:r>
                      <a:endParaRPr sz="1800" dirty="0">
                        <a:latin typeface="Arial"/>
                        <a:cs typeface="Arial"/>
                      </a:endParaRPr>
                    </a:p>
                    <a:p>
                      <a:pPr marR="0" algn="l">
                        <a:lnSpc>
                          <a:spcPct val="100000"/>
                        </a:lnSpc>
                        <a:spcBef>
                          <a:spcPts val="325"/>
                        </a:spcBef>
                      </a:pPr>
                      <a:r>
                        <a:rPr lang="en-US" sz="1800" dirty="0" smtClean="0">
                          <a:solidFill>
                            <a:srgbClr val="3A6C29"/>
                          </a:solidFill>
                          <a:latin typeface="Arial"/>
                          <a:cs typeface="Arial"/>
                        </a:rPr>
                        <a:t>   </a:t>
                      </a:r>
                      <a:r>
                        <a:rPr sz="1800" dirty="0" smtClean="0">
                          <a:solidFill>
                            <a:srgbClr val="3A6C29"/>
                          </a:solidFill>
                          <a:latin typeface="Arial"/>
                          <a:cs typeface="Arial"/>
                        </a:rPr>
                        <a:t>On</a:t>
                      </a:r>
                      <a:r>
                        <a:rPr sz="1800" spc="-10" dirty="0" smtClean="0">
                          <a:solidFill>
                            <a:srgbClr val="3A6C29"/>
                          </a:solidFill>
                          <a:latin typeface="Arial"/>
                          <a:cs typeface="Arial"/>
                        </a:rPr>
                        <a:t>c</a:t>
                      </a:r>
                      <a:r>
                        <a:rPr sz="1800" spc="0" dirty="0" smtClean="0">
                          <a:solidFill>
                            <a:srgbClr val="3A6C29"/>
                          </a:solidFill>
                          <a:latin typeface="Arial"/>
                          <a:cs typeface="Arial"/>
                        </a:rPr>
                        <a:t>e</a:t>
                      </a:r>
                      <a:r>
                        <a:rPr sz="1800" spc="-5" dirty="0" smtClean="0">
                          <a:solidFill>
                            <a:srgbClr val="3A6C29"/>
                          </a:solidFill>
                          <a:latin typeface="Arial"/>
                          <a:cs typeface="Arial"/>
                        </a:rPr>
                        <a:t> </a:t>
                      </a:r>
                      <a:r>
                        <a:rPr sz="1800" spc="-10" dirty="0">
                          <a:solidFill>
                            <a:srgbClr val="3A6C29"/>
                          </a:solidFill>
                          <a:latin typeface="Arial"/>
                          <a:cs typeface="Arial"/>
                        </a:rPr>
                        <a:t>pe</a:t>
                      </a:r>
                      <a:r>
                        <a:rPr sz="1800" spc="0" dirty="0">
                          <a:solidFill>
                            <a:srgbClr val="3A6C29"/>
                          </a:solidFill>
                          <a:latin typeface="Arial"/>
                          <a:cs typeface="Arial"/>
                        </a:rPr>
                        <a:t>r l</a:t>
                      </a:r>
                      <a:r>
                        <a:rPr sz="1800" spc="-10" dirty="0">
                          <a:solidFill>
                            <a:srgbClr val="3A6C29"/>
                          </a:solidFill>
                          <a:latin typeface="Arial"/>
                          <a:cs typeface="Arial"/>
                        </a:rPr>
                        <a:t>i</a:t>
                      </a:r>
                      <a:r>
                        <a:rPr sz="1800" spc="0" dirty="0">
                          <a:solidFill>
                            <a:srgbClr val="3A6C29"/>
                          </a:solidFill>
                          <a:latin typeface="Arial"/>
                          <a:cs typeface="Arial"/>
                        </a:rPr>
                        <a:t>feti</a:t>
                      </a:r>
                      <a:r>
                        <a:rPr sz="1800" spc="-10" dirty="0">
                          <a:solidFill>
                            <a:srgbClr val="3A6C29"/>
                          </a:solidFill>
                          <a:latin typeface="Arial"/>
                          <a:cs typeface="Arial"/>
                        </a:rPr>
                        <a:t>m</a:t>
                      </a:r>
                      <a:r>
                        <a:rPr sz="1800" spc="0" dirty="0">
                          <a:solidFill>
                            <a:srgbClr val="3A6C29"/>
                          </a:solidFill>
                          <a:latin typeface="Arial"/>
                          <a:cs typeface="Arial"/>
                        </a:rPr>
                        <a:t>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290195" algn="ctr">
                        <a:lnSpc>
                          <a:spcPct val="100000"/>
                        </a:lnSpc>
                      </a:pPr>
                      <a:r>
                        <a:rPr sz="1800" spc="-5" dirty="0">
                          <a:solidFill>
                            <a:srgbClr val="3A6C29"/>
                          </a:solidFill>
                          <a:latin typeface="Arial"/>
                          <a:cs typeface="Arial"/>
                        </a:rPr>
                        <a:t>15</a:t>
                      </a:r>
                      <a:r>
                        <a:rPr sz="1800" spc="0" dirty="0">
                          <a:solidFill>
                            <a:srgbClr val="3A6C29"/>
                          </a:solidFill>
                          <a:latin typeface="Arial"/>
                          <a:cs typeface="Arial"/>
                        </a:rPr>
                        <a:t>%</a:t>
                      </a:r>
                      <a:r>
                        <a:rPr sz="1800" spc="10" dirty="0">
                          <a:solidFill>
                            <a:srgbClr val="3A6C29"/>
                          </a:solidFill>
                          <a:latin typeface="Arial"/>
                          <a:cs typeface="Arial"/>
                        </a:rPr>
                        <a:t> </a:t>
                      </a:r>
                      <a:r>
                        <a:rPr sz="1800" spc="0" dirty="0">
                          <a:solidFill>
                            <a:srgbClr val="3A6C29"/>
                          </a:solidFill>
                          <a:latin typeface="Arial"/>
                          <a:cs typeface="Arial"/>
                        </a:rPr>
                        <a:t>d</a:t>
                      </a:r>
                      <a:r>
                        <a:rPr sz="1800" spc="-10" dirty="0">
                          <a:solidFill>
                            <a:srgbClr val="3A6C29"/>
                          </a:solidFill>
                          <a:latin typeface="Arial"/>
                          <a:cs typeface="Arial"/>
                        </a:rPr>
                        <a:t>i</a:t>
                      </a:r>
                      <a:r>
                        <a:rPr sz="1800" spc="0" dirty="0">
                          <a:solidFill>
                            <a:srgbClr val="3A6C29"/>
                          </a:solidFill>
                          <a:latin typeface="Arial"/>
                          <a:cs typeface="Arial"/>
                        </a:rPr>
                        <a:t>sco</a:t>
                      </a:r>
                      <a:r>
                        <a:rPr sz="1800" spc="-10" dirty="0">
                          <a:solidFill>
                            <a:srgbClr val="3A6C29"/>
                          </a:solidFill>
                          <a:latin typeface="Arial"/>
                          <a:cs typeface="Arial"/>
                        </a:rPr>
                        <a:t>u</a:t>
                      </a:r>
                      <a:r>
                        <a:rPr sz="1800" spc="0" dirty="0">
                          <a:solidFill>
                            <a:srgbClr val="3A6C29"/>
                          </a:solidFill>
                          <a:latin typeface="Arial"/>
                          <a:cs typeface="Arial"/>
                        </a:rPr>
                        <a:t>nt</a:t>
                      </a:r>
                      <a:r>
                        <a:rPr sz="1800" spc="10"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ret</a:t>
                      </a:r>
                      <a:r>
                        <a:rPr sz="1800" spc="-10" dirty="0">
                          <a:solidFill>
                            <a:srgbClr val="3A6C29"/>
                          </a:solidFill>
                          <a:latin typeface="Arial"/>
                          <a:cs typeface="Arial"/>
                        </a:rPr>
                        <a:t>a</a:t>
                      </a:r>
                      <a:r>
                        <a:rPr sz="1800" spc="0" dirty="0">
                          <a:solidFill>
                            <a:srgbClr val="3A6C29"/>
                          </a:solidFill>
                          <a:latin typeface="Arial"/>
                          <a:cs typeface="Arial"/>
                        </a:rPr>
                        <a:t>il</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0" algn="ctr">
                        <a:lnSpc>
                          <a:spcPct val="100000"/>
                        </a:lnSpc>
                      </a:pPr>
                      <a:r>
                        <a:rPr sz="1800" dirty="0">
                          <a:solidFill>
                            <a:srgbClr val="3A6C29"/>
                          </a:solidFill>
                          <a:latin typeface="Arial"/>
                          <a:cs typeface="Arial"/>
                        </a:rPr>
                        <a:t>N/A</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Vision </a:t>
            </a:r>
            <a:r>
              <a:rPr sz="3600" u="sng" spc="-15" dirty="0">
                <a:solidFill>
                  <a:srgbClr val="46702B"/>
                </a:solidFill>
                <a:latin typeface="Arial"/>
                <a:cs typeface="Arial"/>
              </a:rPr>
              <a:t>P</a:t>
            </a:r>
            <a:r>
              <a:rPr sz="3600" u="sng" spc="0" dirty="0">
                <a:solidFill>
                  <a:srgbClr val="46702B"/>
                </a:solidFill>
                <a:latin typeface="Arial"/>
                <a:cs typeface="Arial"/>
              </a:rPr>
              <a:t>ayroll Deductions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22</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162436119"/>
              </p:ext>
            </p:extLst>
          </p:nvPr>
        </p:nvGraphicFramePr>
        <p:xfrm>
          <a:off x="908050" y="1898650"/>
          <a:ext cx="8032750" cy="3657597"/>
        </p:xfrm>
        <a:graphic>
          <a:graphicData uri="http://schemas.openxmlformats.org/drawingml/2006/table">
            <a:tbl>
              <a:tblPr firstRow="1" bandRow="1">
                <a:tableStyleId>{2D5ABB26-0587-4C30-8999-92F81FD0307C}</a:tableStyleId>
              </a:tblPr>
              <a:tblGrid>
                <a:gridCol w="2677541">
                  <a:extLst>
                    <a:ext uri="{9D8B030D-6E8A-4147-A177-3AD203B41FA5}">
                      <a16:colId xmlns="" xmlns:a16="http://schemas.microsoft.com/office/drawing/2014/main" val="20000"/>
                    </a:ext>
                  </a:extLst>
                </a:gridCol>
                <a:gridCol w="2677668">
                  <a:extLst>
                    <a:ext uri="{9D8B030D-6E8A-4147-A177-3AD203B41FA5}">
                      <a16:colId xmlns="" xmlns:a16="http://schemas.microsoft.com/office/drawing/2014/main" val="20001"/>
                    </a:ext>
                  </a:extLst>
                </a:gridCol>
                <a:gridCol w="2677541">
                  <a:extLst>
                    <a:ext uri="{9D8B030D-6E8A-4147-A177-3AD203B41FA5}">
                      <a16:colId xmlns="" xmlns:a16="http://schemas.microsoft.com/office/drawing/2014/main" val="20002"/>
                    </a:ext>
                  </a:extLst>
                </a:gridCol>
              </a:tblGrid>
              <a:tr h="731520">
                <a:tc>
                  <a:txBody>
                    <a:bodyPr/>
                    <a:lstStyle/>
                    <a:p>
                      <a:endParaRPr sz="3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846455">
                        <a:lnSpc>
                          <a:spcPct val="100000"/>
                        </a:lnSpc>
                      </a:pPr>
                      <a:r>
                        <a:rPr sz="2000" b="1" dirty="0">
                          <a:solidFill>
                            <a:srgbClr val="FFFFFF"/>
                          </a:solidFill>
                          <a:latin typeface="Arial"/>
                          <a:cs typeface="Arial"/>
                        </a:rPr>
                        <a:t>Mo</a:t>
                      </a:r>
                      <a:r>
                        <a:rPr sz="2000" b="1" spc="-10" dirty="0">
                          <a:solidFill>
                            <a:srgbClr val="FFFFFF"/>
                          </a:solidFill>
                          <a:latin typeface="Arial"/>
                          <a:cs typeface="Arial"/>
                        </a:rPr>
                        <a:t>n</a:t>
                      </a:r>
                      <a:r>
                        <a:rPr sz="2000" b="1" spc="0" dirty="0">
                          <a:solidFill>
                            <a:srgbClr val="FFFFFF"/>
                          </a:solidFill>
                          <a:latin typeface="Arial"/>
                          <a:cs typeface="Arial"/>
                        </a:rPr>
                        <a:t>thly</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727710">
                        <a:lnSpc>
                          <a:spcPct val="100000"/>
                        </a:lnSpc>
                      </a:pPr>
                      <a:r>
                        <a:rPr sz="2000" b="1" dirty="0">
                          <a:solidFill>
                            <a:srgbClr val="FFFFFF"/>
                          </a:solidFill>
                          <a:latin typeface="Arial"/>
                          <a:cs typeface="Arial"/>
                        </a:rPr>
                        <a:t>B</a:t>
                      </a:r>
                      <a:r>
                        <a:rPr sz="2000" b="1" spc="-10" dirty="0">
                          <a:solidFill>
                            <a:srgbClr val="FFFFFF"/>
                          </a:solidFill>
                          <a:latin typeface="Arial"/>
                          <a:cs typeface="Arial"/>
                        </a:rPr>
                        <a:t>i</a:t>
                      </a:r>
                      <a:r>
                        <a:rPr sz="2000" b="1" spc="0" dirty="0">
                          <a:solidFill>
                            <a:srgbClr val="FFFFFF"/>
                          </a:solidFill>
                          <a:latin typeface="Arial"/>
                          <a:cs typeface="Arial"/>
                        </a:rPr>
                        <a:t>-</a:t>
                      </a:r>
                      <a:r>
                        <a:rPr sz="2000" b="1" spc="-35" dirty="0">
                          <a:solidFill>
                            <a:srgbClr val="FFFFFF"/>
                          </a:solidFill>
                          <a:latin typeface="Arial"/>
                          <a:cs typeface="Arial"/>
                        </a:rPr>
                        <a:t>W</a:t>
                      </a:r>
                      <a:r>
                        <a:rPr sz="2000" b="1" spc="0" dirty="0">
                          <a:solidFill>
                            <a:srgbClr val="FFFFFF"/>
                          </a:solidFill>
                          <a:latin typeface="Arial"/>
                          <a:cs typeface="Arial"/>
                        </a:rPr>
                        <a:t>eekly</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731519">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0" algn="ctr">
                        <a:lnSpc>
                          <a:spcPct val="100000"/>
                        </a:lnSpc>
                      </a:pPr>
                      <a:r>
                        <a:rPr sz="2000" dirty="0">
                          <a:solidFill>
                            <a:srgbClr val="3A6C29"/>
                          </a:solidFill>
                          <a:latin typeface="Arial"/>
                          <a:cs typeface="Arial"/>
                        </a:rPr>
                        <a:t>$8.14</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635" algn="ctr">
                        <a:lnSpc>
                          <a:spcPct val="100000"/>
                        </a:lnSpc>
                      </a:pPr>
                      <a:r>
                        <a:rPr sz="2000" dirty="0">
                          <a:solidFill>
                            <a:srgbClr val="3A6C29"/>
                          </a:solidFill>
                          <a:latin typeface="Arial"/>
                          <a:cs typeface="Arial"/>
                        </a:rPr>
                        <a:t>$3.76</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731520">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a:t>
                      </a:r>
                      <a:r>
                        <a:rPr sz="2000" spc="-15" dirty="0">
                          <a:solidFill>
                            <a:srgbClr val="3A6C29"/>
                          </a:solidFill>
                          <a:latin typeface="Arial"/>
                          <a:cs typeface="Arial"/>
                        </a:rPr>
                        <a:t> </a:t>
                      </a:r>
                      <a:r>
                        <a:rPr sz="2000" spc="0" dirty="0">
                          <a:solidFill>
                            <a:srgbClr val="3A6C29"/>
                          </a:solidFill>
                          <a:latin typeface="Arial"/>
                          <a:cs typeface="Arial"/>
                        </a:rPr>
                        <a:t>Spouse</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R="1270" algn="ctr">
                        <a:lnSpc>
                          <a:spcPct val="100000"/>
                        </a:lnSpc>
                      </a:pPr>
                      <a:r>
                        <a:rPr sz="2000" dirty="0">
                          <a:solidFill>
                            <a:srgbClr val="3A6C29"/>
                          </a:solidFill>
                          <a:latin typeface="Arial"/>
                          <a:cs typeface="Arial"/>
                        </a:rPr>
                        <a:t>$14.26</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635" algn="ctr">
                        <a:lnSpc>
                          <a:spcPct val="100000"/>
                        </a:lnSpc>
                      </a:pPr>
                      <a:r>
                        <a:rPr sz="2000" dirty="0">
                          <a:solidFill>
                            <a:srgbClr val="3A6C29"/>
                          </a:solidFill>
                          <a:latin typeface="Arial"/>
                          <a:cs typeface="Arial"/>
                        </a:rPr>
                        <a:t>$6.58</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731519">
                <a:tc>
                  <a:txBody>
                    <a:bodyPr/>
                    <a:lstStyle/>
                    <a:p>
                      <a:pPr marL="85090" marR="1231265">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 Child(</a:t>
                      </a:r>
                      <a:r>
                        <a:rPr sz="2000" spc="5" dirty="0">
                          <a:solidFill>
                            <a:srgbClr val="3A6C29"/>
                          </a:solidFill>
                          <a:latin typeface="Arial"/>
                          <a:cs typeface="Arial"/>
                        </a:rPr>
                        <a:t>r</a:t>
                      </a:r>
                      <a:r>
                        <a:rPr sz="2000" spc="0" dirty="0">
                          <a:solidFill>
                            <a:srgbClr val="3A6C29"/>
                          </a:solidFill>
                          <a:latin typeface="Arial"/>
                          <a:cs typeface="Arial"/>
                        </a:rPr>
                        <a:t>en)</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R="1270" algn="ctr">
                        <a:lnSpc>
                          <a:spcPct val="100000"/>
                        </a:lnSpc>
                      </a:pPr>
                      <a:r>
                        <a:rPr sz="2000" dirty="0">
                          <a:solidFill>
                            <a:srgbClr val="3A6C29"/>
                          </a:solidFill>
                          <a:latin typeface="Arial"/>
                          <a:cs typeface="Arial"/>
                        </a:rPr>
                        <a:t>$17.12</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635" algn="ctr">
                        <a:lnSpc>
                          <a:spcPct val="100000"/>
                        </a:lnSpc>
                      </a:pPr>
                      <a:r>
                        <a:rPr sz="2000" dirty="0">
                          <a:solidFill>
                            <a:srgbClr val="3A6C29"/>
                          </a:solidFill>
                          <a:latin typeface="Arial"/>
                          <a:cs typeface="Arial"/>
                        </a:rPr>
                        <a:t>$7.90</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731519">
                <a:tc>
                  <a:txBody>
                    <a:bodyPr/>
                    <a:lstStyle/>
                    <a:p>
                      <a:pPr marL="85090">
                        <a:lnSpc>
                          <a:spcPct val="100000"/>
                        </a:lnSpc>
                      </a:pPr>
                      <a:r>
                        <a:rPr sz="2000" dirty="0">
                          <a:solidFill>
                            <a:srgbClr val="3A6C29"/>
                          </a:solidFill>
                          <a:latin typeface="Arial"/>
                          <a:cs typeface="Arial"/>
                        </a:rPr>
                        <a:t>Family</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R="1270" algn="ctr">
                        <a:lnSpc>
                          <a:spcPct val="100000"/>
                        </a:lnSpc>
                      </a:pPr>
                      <a:r>
                        <a:rPr sz="2000" dirty="0">
                          <a:solidFill>
                            <a:srgbClr val="3A6C29"/>
                          </a:solidFill>
                          <a:latin typeface="Arial"/>
                          <a:cs typeface="Arial"/>
                        </a:rPr>
                        <a:t>$21.19</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635" algn="ctr">
                        <a:lnSpc>
                          <a:spcPct val="100000"/>
                        </a:lnSpc>
                      </a:pPr>
                      <a:r>
                        <a:rPr sz="2000" dirty="0">
                          <a:solidFill>
                            <a:srgbClr val="3A6C29"/>
                          </a:solidFill>
                          <a:latin typeface="Arial"/>
                          <a:cs typeface="Arial"/>
                        </a:rPr>
                        <a:t>$9.78</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Flexible Spending</a:t>
            </a:r>
            <a:r>
              <a:rPr sz="3600" u="sng" spc="-30" dirty="0">
                <a:solidFill>
                  <a:srgbClr val="46702B"/>
                </a:solidFill>
                <a:latin typeface="Arial"/>
                <a:cs typeface="Arial"/>
              </a:rPr>
              <a:t> </a:t>
            </a:r>
            <a:r>
              <a:rPr sz="3600" u="sng" spc="0" dirty="0">
                <a:solidFill>
                  <a:srgbClr val="46702B"/>
                </a:solidFill>
                <a:latin typeface="Arial"/>
                <a:cs typeface="Arial"/>
              </a:rPr>
              <a:t>Account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23</a:t>
            </a:r>
            <a:endParaRPr sz="900">
              <a:latin typeface="Arial"/>
              <a:cs typeface="Arial"/>
            </a:endParaRPr>
          </a:p>
        </p:txBody>
      </p:sp>
      <p:sp>
        <p:nvSpPr>
          <p:cNvPr id="3" name="object 3"/>
          <p:cNvSpPr txBox="1"/>
          <p:nvPr/>
        </p:nvSpPr>
        <p:spPr>
          <a:xfrm>
            <a:off x="1212900" y="1409446"/>
            <a:ext cx="7484109" cy="5398135"/>
          </a:xfrm>
          <a:prstGeom prst="rect">
            <a:avLst/>
          </a:prstGeom>
        </p:spPr>
        <p:txBody>
          <a:bodyPr vert="horz" wrap="square" lIns="0" tIns="0" rIns="0" bIns="0" rtlCol="0">
            <a:noAutofit/>
          </a:bodyPr>
          <a:lstStyle/>
          <a:p>
            <a:pPr marL="12700">
              <a:lnSpc>
                <a:spcPct val="100000"/>
              </a:lnSpc>
              <a:buClr>
                <a:srgbClr val="46702B"/>
              </a:buClr>
            </a:pPr>
            <a:r>
              <a:rPr sz="2200" b="1" spc="-15" dirty="0">
                <a:solidFill>
                  <a:srgbClr val="3A6C29"/>
                </a:solidFill>
                <a:latin typeface="Arial"/>
                <a:cs typeface="Arial"/>
              </a:rPr>
              <a:t>Flexible</a:t>
            </a:r>
            <a:r>
              <a:rPr sz="2200" b="1" spc="10" dirty="0">
                <a:solidFill>
                  <a:srgbClr val="3A6C29"/>
                </a:solidFill>
                <a:latin typeface="Arial"/>
                <a:cs typeface="Arial"/>
              </a:rPr>
              <a:t> </a:t>
            </a:r>
            <a:r>
              <a:rPr sz="2200" b="1" spc="-15" dirty="0">
                <a:solidFill>
                  <a:srgbClr val="3A6C29"/>
                </a:solidFill>
                <a:latin typeface="Arial"/>
                <a:cs typeface="Arial"/>
              </a:rPr>
              <a:t>Spending</a:t>
            </a:r>
            <a:r>
              <a:rPr sz="2200" b="1" spc="30" dirty="0">
                <a:solidFill>
                  <a:srgbClr val="3A6C29"/>
                </a:solidFill>
                <a:latin typeface="Arial"/>
                <a:cs typeface="Arial"/>
              </a:rPr>
              <a:t> </a:t>
            </a:r>
            <a:r>
              <a:rPr sz="2200" b="1" spc="-15" dirty="0">
                <a:solidFill>
                  <a:srgbClr val="3A6C29"/>
                </a:solidFill>
                <a:latin typeface="Arial"/>
                <a:cs typeface="Arial"/>
              </a:rPr>
              <a:t>Account</a:t>
            </a:r>
            <a:r>
              <a:rPr sz="2200" b="1" spc="20" dirty="0">
                <a:solidFill>
                  <a:srgbClr val="3A6C29"/>
                </a:solidFill>
                <a:latin typeface="Arial"/>
                <a:cs typeface="Arial"/>
              </a:rPr>
              <a:t> </a:t>
            </a:r>
            <a:r>
              <a:rPr sz="2200" b="1" spc="-15" dirty="0">
                <a:solidFill>
                  <a:srgbClr val="3A6C29"/>
                </a:solidFill>
                <a:latin typeface="Arial"/>
                <a:cs typeface="Arial"/>
              </a:rPr>
              <a:t>(FS</a:t>
            </a:r>
            <a:r>
              <a:rPr sz="2200" b="1" spc="-30" dirty="0">
                <a:solidFill>
                  <a:srgbClr val="3A6C29"/>
                </a:solidFill>
                <a:latin typeface="Arial"/>
                <a:cs typeface="Arial"/>
              </a:rPr>
              <a:t>A</a:t>
            </a:r>
            <a:r>
              <a:rPr sz="2200" b="1" spc="-10" dirty="0">
                <a:solidFill>
                  <a:srgbClr val="3A6C29"/>
                </a:solidFill>
                <a:latin typeface="Arial"/>
                <a:cs typeface="Arial"/>
              </a:rPr>
              <a:t>)</a:t>
            </a:r>
            <a:endParaRPr sz="2200" dirty="0">
              <a:latin typeface="Arial"/>
              <a:cs typeface="Arial"/>
            </a:endParaRPr>
          </a:p>
          <a:p>
            <a:pPr marL="171450" indent="-171450">
              <a:lnSpc>
                <a:spcPts val="650"/>
              </a:lnSpc>
              <a:spcBef>
                <a:spcPts val="49"/>
              </a:spcBef>
              <a:buClr>
                <a:srgbClr val="46702B"/>
              </a:buClr>
              <a:buFont typeface="Arial" panose="020B0604020202020204" pitchFamily="34" charset="0"/>
              <a:buChar char="•"/>
            </a:pPr>
            <a:endParaRPr sz="650" dirty="0"/>
          </a:p>
          <a:p>
            <a:pPr marL="558800" indent="-342900">
              <a:lnSpc>
                <a:spcPct val="100000"/>
              </a:lnSpc>
              <a:buClr>
                <a:srgbClr val="46702B"/>
              </a:buClr>
              <a:buSzPct val="109090"/>
              <a:buFont typeface="Arial" panose="020B0604020202020204" pitchFamily="34" charset="0"/>
              <a:buChar char="•"/>
              <a:tabLst>
                <a:tab pos="415925" algn="l"/>
              </a:tabLst>
            </a:pPr>
            <a:r>
              <a:rPr sz="2200" spc="-15" dirty="0">
                <a:solidFill>
                  <a:srgbClr val="3A6C29"/>
                </a:solidFill>
                <a:latin typeface="Arial"/>
                <a:cs typeface="Arial"/>
              </a:rPr>
              <a:t>Unreimbursed</a:t>
            </a:r>
            <a:r>
              <a:rPr sz="2200" spc="25" dirty="0">
                <a:solidFill>
                  <a:srgbClr val="3A6C29"/>
                </a:solidFill>
                <a:latin typeface="Arial"/>
                <a:cs typeface="Arial"/>
              </a:rPr>
              <a:t> </a:t>
            </a:r>
            <a:r>
              <a:rPr sz="2200" spc="-30" dirty="0">
                <a:solidFill>
                  <a:srgbClr val="3A6C29"/>
                </a:solidFill>
                <a:latin typeface="Arial"/>
                <a:cs typeface="Arial"/>
              </a:rPr>
              <a:t>M</a:t>
            </a:r>
            <a:r>
              <a:rPr sz="2200" spc="-10" dirty="0">
                <a:solidFill>
                  <a:srgbClr val="3A6C29"/>
                </a:solidFill>
                <a:latin typeface="Arial"/>
                <a:cs typeface="Arial"/>
              </a:rPr>
              <a:t>edical</a:t>
            </a:r>
            <a:r>
              <a:rPr sz="2200" spc="15" dirty="0">
                <a:solidFill>
                  <a:srgbClr val="3A6C29"/>
                </a:solidFill>
                <a:latin typeface="Arial"/>
                <a:cs typeface="Arial"/>
              </a:rPr>
              <a:t> </a:t>
            </a:r>
            <a:r>
              <a:rPr sz="2200" spc="-15" dirty="0">
                <a:solidFill>
                  <a:srgbClr val="3A6C29"/>
                </a:solidFill>
                <a:latin typeface="Arial"/>
                <a:cs typeface="Arial"/>
              </a:rPr>
              <a:t>Spend</a:t>
            </a:r>
            <a:r>
              <a:rPr sz="2200" spc="0" dirty="0">
                <a:solidFill>
                  <a:srgbClr val="3A6C29"/>
                </a:solidFill>
                <a:latin typeface="Arial"/>
                <a:cs typeface="Arial"/>
              </a:rPr>
              <a:t>i</a:t>
            </a:r>
            <a:r>
              <a:rPr sz="2200" spc="-15" dirty="0">
                <a:solidFill>
                  <a:srgbClr val="3A6C29"/>
                </a:solidFill>
                <a:latin typeface="Arial"/>
                <a:cs typeface="Arial"/>
              </a:rPr>
              <a:t>ng</a:t>
            </a:r>
            <a:r>
              <a:rPr sz="2200" spc="-5" dirty="0">
                <a:solidFill>
                  <a:srgbClr val="3A6C29"/>
                </a:solidFill>
                <a:latin typeface="Arial"/>
                <a:cs typeface="Arial"/>
              </a:rPr>
              <a:t> </a:t>
            </a:r>
            <a:r>
              <a:rPr sz="2200" spc="-15" dirty="0">
                <a:solidFill>
                  <a:srgbClr val="3A6C29"/>
                </a:solidFill>
                <a:latin typeface="Arial"/>
                <a:cs typeface="Arial"/>
              </a:rPr>
              <a:t>Acco</a:t>
            </a:r>
            <a:r>
              <a:rPr sz="2200" spc="-10" dirty="0">
                <a:solidFill>
                  <a:srgbClr val="3A6C29"/>
                </a:solidFill>
                <a:latin typeface="Arial"/>
                <a:cs typeface="Arial"/>
              </a:rPr>
              <a:t>unt</a:t>
            </a:r>
            <a:endParaRPr sz="2200" dirty="0">
              <a:latin typeface="Arial"/>
              <a:cs typeface="Arial"/>
            </a:endParaRPr>
          </a:p>
          <a:p>
            <a:pPr marL="171450" indent="-171450">
              <a:lnSpc>
                <a:spcPts val="650"/>
              </a:lnSpc>
              <a:spcBef>
                <a:spcPts val="12"/>
              </a:spcBef>
              <a:buClr>
                <a:srgbClr val="46702B"/>
              </a:buClr>
              <a:buFont typeface="Arial" panose="020B0604020202020204" pitchFamily="34" charset="0"/>
              <a:buChar char="•"/>
            </a:pPr>
            <a:endParaRPr sz="650" dirty="0"/>
          </a:p>
          <a:p>
            <a:pPr marL="558800" indent="-342900">
              <a:lnSpc>
                <a:spcPct val="100000"/>
              </a:lnSpc>
              <a:buClr>
                <a:srgbClr val="46702B"/>
              </a:buClr>
              <a:buSzPct val="109090"/>
              <a:buFont typeface="Arial" panose="020B0604020202020204" pitchFamily="34" charset="0"/>
              <a:buChar char="•"/>
              <a:tabLst>
                <a:tab pos="415925" algn="l"/>
              </a:tabLst>
            </a:pPr>
            <a:r>
              <a:rPr sz="2200" spc="-15" dirty="0">
                <a:solidFill>
                  <a:srgbClr val="3A6C29"/>
                </a:solidFill>
                <a:latin typeface="Arial"/>
                <a:cs typeface="Arial"/>
              </a:rPr>
              <a:t>Set</a:t>
            </a:r>
            <a:r>
              <a:rPr sz="2200" spc="-5" dirty="0">
                <a:solidFill>
                  <a:srgbClr val="3A6C29"/>
                </a:solidFill>
                <a:latin typeface="Arial"/>
                <a:cs typeface="Arial"/>
              </a:rPr>
              <a:t> </a:t>
            </a:r>
            <a:r>
              <a:rPr sz="2200" spc="-10" dirty="0">
                <a:solidFill>
                  <a:srgbClr val="3A6C29"/>
                </a:solidFill>
                <a:latin typeface="Arial"/>
                <a:cs typeface="Arial"/>
              </a:rPr>
              <a:t>a</a:t>
            </a:r>
            <a:r>
              <a:rPr sz="2200" spc="-15" dirty="0">
                <a:solidFill>
                  <a:srgbClr val="3A6C29"/>
                </a:solidFill>
                <a:latin typeface="Arial"/>
                <a:cs typeface="Arial"/>
              </a:rPr>
              <a:t>s</a:t>
            </a:r>
            <a:r>
              <a:rPr sz="2200" spc="0" dirty="0">
                <a:solidFill>
                  <a:srgbClr val="3A6C29"/>
                </a:solidFill>
                <a:latin typeface="Arial"/>
                <a:cs typeface="Arial"/>
              </a:rPr>
              <a:t>i</a:t>
            </a:r>
            <a:r>
              <a:rPr sz="2200" spc="-15" dirty="0">
                <a:solidFill>
                  <a:srgbClr val="3A6C29"/>
                </a:solidFill>
                <a:latin typeface="Arial"/>
                <a:cs typeface="Arial"/>
              </a:rPr>
              <a:t>de as</a:t>
            </a:r>
            <a:r>
              <a:rPr sz="2200" spc="-10" dirty="0">
                <a:solidFill>
                  <a:srgbClr val="3A6C29"/>
                </a:solidFill>
                <a:latin typeface="Arial"/>
                <a:cs typeface="Arial"/>
              </a:rPr>
              <a:t> </a:t>
            </a:r>
            <a:r>
              <a:rPr sz="2200" spc="-15" dirty="0">
                <a:solidFill>
                  <a:srgbClr val="3A6C29"/>
                </a:solidFill>
                <a:latin typeface="Arial"/>
                <a:cs typeface="Arial"/>
              </a:rPr>
              <a:t>much</a:t>
            </a:r>
            <a:r>
              <a:rPr sz="2200" spc="10" dirty="0">
                <a:solidFill>
                  <a:srgbClr val="3A6C29"/>
                </a:solidFill>
                <a:latin typeface="Arial"/>
                <a:cs typeface="Arial"/>
              </a:rPr>
              <a:t> </a:t>
            </a:r>
            <a:r>
              <a:rPr sz="2200" spc="-15" dirty="0">
                <a:solidFill>
                  <a:srgbClr val="3A6C29"/>
                </a:solidFill>
                <a:latin typeface="Arial"/>
                <a:cs typeface="Arial"/>
              </a:rPr>
              <a:t>as</a:t>
            </a:r>
            <a:r>
              <a:rPr sz="2200" spc="5" dirty="0">
                <a:solidFill>
                  <a:srgbClr val="3A6C29"/>
                </a:solidFill>
                <a:latin typeface="Arial"/>
                <a:cs typeface="Arial"/>
              </a:rPr>
              <a:t> $</a:t>
            </a:r>
            <a:r>
              <a:rPr sz="2200" spc="-15" dirty="0">
                <a:solidFill>
                  <a:srgbClr val="3A6C29"/>
                </a:solidFill>
                <a:latin typeface="Arial"/>
                <a:cs typeface="Arial"/>
              </a:rPr>
              <a:t>2,700</a:t>
            </a:r>
            <a:endParaRPr sz="2200" dirty="0">
              <a:latin typeface="Arial"/>
              <a:cs typeface="Arial"/>
            </a:endParaRPr>
          </a:p>
          <a:p>
            <a:pPr marL="171450" indent="-171450">
              <a:lnSpc>
                <a:spcPts val="650"/>
              </a:lnSpc>
              <a:spcBef>
                <a:spcPts val="9"/>
              </a:spcBef>
              <a:buClr>
                <a:srgbClr val="46702B"/>
              </a:buClr>
              <a:buFont typeface="Arial" panose="020B0604020202020204" pitchFamily="34" charset="0"/>
              <a:buChar char="•"/>
            </a:pPr>
            <a:endParaRPr sz="650" dirty="0"/>
          </a:p>
          <a:p>
            <a:pPr marL="558800" indent="-342900">
              <a:lnSpc>
                <a:spcPct val="100000"/>
              </a:lnSpc>
              <a:buClr>
                <a:srgbClr val="46702B"/>
              </a:buClr>
              <a:buSzPct val="109090"/>
              <a:buFont typeface="Arial" panose="020B0604020202020204" pitchFamily="34" charset="0"/>
              <a:buChar char="•"/>
              <a:tabLst>
                <a:tab pos="415925" algn="l"/>
              </a:tabLst>
            </a:pPr>
            <a:r>
              <a:rPr sz="2200" spc="-10" dirty="0">
                <a:solidFill>
                  <a:srgbClr val="3A6C29"/>
                </a:solidFill>
                <a:latin typeface="Arial"/>
                <a:cs typeface="Arial"/>
              </a:rPr>
              <a:t>Deductibles, </a:t>
            </a:r>
            <a:r>
              <a:rPr sz="2200" spc="-15" dirty="0">
                <a:solidFill>
                  <a:srgbClr val="3A6C29"/>
                </a:solidFill>
                <a:latin typeface="Arial"/>
                <a:cs typeface="Arial"/>
              </a:rPr>
              <a:t>c</a:t>
            </a:r>
            <a:r>
              <a:rPr sz="2200" spc="10" dirty="0">
                <a:solidFill>
                  <a:srgbClr val="3A6C29"/>
                </a:solidFill>
                <a:latin typeface="Arial"/>
                <a:cs typeface="Arial"/>
              </a:rPr>
              <a:t>o</a:t>
            </a:r>
            <a:r>
              <a:rPr sz="2200" spc="-15" dirty="0">
                <a:solidFill>
                  <a:srgbClr val="3A6C29"/>
                </a:solidFill>
                <a:latin typeface="Arial"/>
                <a:cs typeface="Arial"/>
              </a:rPr>
              <a:t>-payment</a:t>
            </a:r>
            <a:r>
              <a:rPr sz="2200" spc="-10" dirty="0">
                <a:solidFill>
                  <a:srgbClr val="3A6C29"/>
                </a:solidFill>
                <a:latin typeface="Arial"/>
                <a:cs typeface="Arial"/>
              </a:rPr>
              <a:t>s,</a:t>
            </a:r>
            <a:r>
              <a:rPr sz="2200" spc="35" dirty="0">
                <a:solidFill>
                  <a:srgbClr val="3A6C29"/>
                </a:solidFill>
                <a:latin typeface="Arial"/>
                <a:cs typeface="Arial"/>
              </a:rPr>
              <a:t> </a:t>
            </a:r>
            <a:r>
              <a:rPr sz="2200" spc="-15" dirty="0">
                <a:solidFill>
                  <a:srgbClr val="3A6C29"/>
                </a:solidFill>
                <a:latin typeface="Arial"/>
                <a:cs typeface="Arial"/>
              </a:rPr>
              <a:t>c</a:t>
            </a:r>
            <a:r>
              <a:rPr sz="2200" spc="-5" dirty="0">
                <a:solidFill>
                  <a:srgbClr val="3A6C29"/>
                </a:solidFill>
                <a:latin typeface="Arial"/>
                <a:cs typeface="Arial"/>
              </a:rPr>
              <a:t>o</a:t>
            </a:r>
            <a:r>
              <a:rPr sz="2200" spc="-10" dirty="0">
                <a:solidFill>
                  <a:srgbClr val="3A6C29"/>
                </a:solidFill>
                <a:latin typeface="Arial"/>
                <a:cs typeface="Arial"/>
              </a:rPr>
              <a:t>-insu</a:t>
            </a:r>
            <a:r>
              <a:rPr sz="2200" spc="-15" dirty="0">
                <a:solidFill>
                  <a:srgbClr val="3A6C29"/>
                </a:solidFill>
                <a:latin typeface="Arial"/>
                <a:cs typeface="Arial"/>
              </a:rPr>
              <a:t>ranc</a:t>
            </a:r>
            <a:r>
              <a:rPr sz="2200" spc="-10" dirty="0">
                <a:solidFill>
                  <a:srgbClr val="3A6C29"/>
                </a:solidFill>
                <a:latin typeface="Arial"/>
                <a:cs typeface="Arial"/>
              </a:rPr>
              <a:t>e,</a:t>
            </a:r>
            <a:r>
              <a:rPr sz="2200" spc="-5" dirty="0">
                <a:solidFill>
                  <a:srgbClr val="3A6C29"/>
                </a:solidFill>
                <a:latin typeface="Arial"/>
                <a:cs typeface="Arial"/>
              </a:rPr>
              <a:t> </a:t>
            </a:r>
            <a:r>
              <a:rPr sz="2200" spc="-10" dirty="0">
                <a:solidFill>
                  <a:srgbClr val="3A6C29"/>
                </a:solidFill>
                <a:latin typeface="Arial"/>
                <a:cs typeface="Arial"/>
              </a:rPr>
              <a:t>vision,</a:t>
            </a:r>
            <a:r>
              <a:rPr sz="2200" spc="-5" dirty="0">
                <a:solidFill>
                  <a:srgbClr val="3A6C29"/>
                </a:solidFill>
                <a:latin typeface="Arial"/>
                <a:cs typeface="Arial"/>
              </a:rPr>
              <a:t> </a:t>
            </a:r>
            <a:r>
              <a:rPr sz="2200" spc="-10" dirty="0">
                <a:solidFill>
                  <a:srgbClr val="3A6C29"/>
                </a:solidFill>
                <a:latin typeface="Arial"/>
                <a:cs typeface="Arial"/>
              </a:rPr>
              <a:t>dental</a:t>
            </a:r>
            <a:endParaRPr sz="2200" dirty="0">
              <a:latin typeface="Arial"/>
              <a:cs typeface="Arial"/>
            </a:endParaRPr>
          </a:p>
          <a:p>
            <a:pPr marL="171450" indent="-171450">
              <a:lnSpc>
                <a:spcPts val="650"/>
              </a:lnSpc>
              <a:spcBef>
                <a:spcPts val="9"/>
              </a:spcBef>
              <a:buClr>
                <a:srgbClr val="46702B"/>
              </a:buClr>
              <a:buFont typeface="Arial" panose="020B0604020202020204" pitchFamily="34" charset="0"/>
              <a:buChar char="•"/>
            </a:pPr>
            <a:endParaRPr sz="650" dirty="0"/>
          </a:p>
          <a:p>
            <a:pPr marL="558800" indent="-342900">
              <a:lnSpc>
                <a:spcPct val="100000"/>
              </a:lnSpc>
              <a:buClr>
                <a:srgbClr val="46702B"/>
              </a:buClr>
              <a:buSzPct val="109090"/>
              <a:buFont typeface="Arial" panose="020B0604020202020204" pitchFamily="34" charset="0"/>
              <a:buChar char="•"/>
              <a:tabLst>
                <a:tab pos="415925" algn="l"/>
              </a:tabLst>
            </a:pPr>
            <a:r>
              <a:rPr sz="2200" spc="-15" dirty="0">
                <a:solidFill>
                  <a:srgbClr val="3A6C29"/>
                </a:solidFill>
                <a:latin typeface="Arial"/>
                <a:cs typeface="Arial"/>
              </a:rPr>
              <a:t>May</a:t>
            </a:r>
            <a:r>
              <a:rPr sz="2200" spc="10" dirty="0">
                <a:solidFill>
                  <a:srgbClr val="3A6C29"/>
                </a:solidFill>
                <a:latin typeface="Arial"/>
                <a:cs typeface="Arial"/>
              </a:rPr>
              <a:t> </a:t>
            </a:r>
            <a:r>
              <a:rPr sz="2200" spc="-10" dirty="0">
                <a:solidFill>
                  <a:srgbClr val="3A6C29"/>
                </a:solidFill>
                <a:latin typeface="Arial"/>
                <a:cs typeface="Arial"/>
              </a:rPr>
              <a:t>ro</a:t>
            </a:r>
            <a:r>
              <a:rPr sz="2200" spc="0" dirty="0">
                <a:solidFill>
                  <a:srgbClr val="3A6C29"/>
                </a:solidFill>
                <a:latin typeface="Arial"/>
                <a:cs typeface="Arial"/>
              </a:rPr>
              <a:t>l</a:t>
            </a:r>
            <a:r>
              <a:rPr sz="2200" spc="-10" dirty="0">
                <a:solidFill>
                  <a:srgbClr val="3A6C29"/>
                </a:solidFill>
                <a:latin typeface="Arial"/>
                <a:cs typeface="Arial"/>
              </a:rPr>
              <a:t>lover</a:t>
            </a:r>
            <a:r>
              <a:rPr sz="2200" spc="5" dirty="0">
                <a:solidFill>
                  <a:srgbClr val="3A6C29"/>
                </a:solidFill>
                <a:latin typeface="Arial"/>
                <a:cs typeface="Arial"/>
              </a:rPr>
              <a:t> </a:t>
            </a:r>
            <a:r>
              <a:rPr sz="2200" spc="-15" dirty="0">
                <a:solidFill>
                  <a:srgbClr val="3A6C29"/>
                </a:solidFill>
                <a:latin typeface="Arial"/>
                <a:cs typeface="Arial"/>
              </a:rPr>
              <a:t>up </a:t>
            </a:r>
            <a:r>
              <a:rPr sz="2200" spc="-10" dirty="0">
                <a:solidFill>
                  <a:srgbClr val="3A6C29"/>
                </a:solidFill>
                <a:latin typeface="Arial"/>
                <a:cs typeface="Arial"/>
              </a:rPr>
              <a:t>to</a:t>
            </a:r>
            <a:r>
              <a:rPr sz="2200" spc="-5" dirty="0">
                <a:solidFill>
                  <a:srgbClr val="3A6C29"/>
                </a:solidFill>
                <a:latin typeface="Arial"/>
                <a:cs typeface="Arial"/>
              </a:rPr>
              <a:t> </a:t>
            </a:r>
            <a:r>
              <a:rPr sz="2200" spc="-10" dirty="0">
                <a:solidFill>
                  <a:srgbClr val="3A6C29"/>
                </a:solidFill>
                <a:latin typeface="Arial"/>
                <a:cs typeface="Arial"/>
              </a:rPr>
              <a:t>$</a:t>
            </a:r>
            <a:r>
              <a:rPr sz="2200" spc="-15" dirty="0">
                <a:solidFill>
                  <a:srgbClr val="3A6C29"/>
                </a:solidFill>
                <a:latin typeface="Arial"/>
                <a:cs typeface="Arial"/>
              </a:rPr>
              <a:t>500</a:t>
            </a:r>
            <a:r>
              <a:rPr sz="2200" spc="15" dirty="0">
                <a:solidFill>
                  <a:srgbClr val="3A6C29"/>
                </a:solidFill>
                <a:latin typeface="Arial"/>
                <a:cs typeface="Arial"/>
              </a:rPr>
              <a:t> </a:t>
            </a:r>
            <a:r>
              <a:rPr sz="2200" spc="-10" dirty="0">
                <a:solidFill>
                  <a:srgbClr val="3A6C29"/>
                </a:solidFill>
                <a:latin typeface="Arial"/>
                <a:cs typeface="Arial"/>
              </a:rPr>
              <a:t>in </a:t>
            </a:r>
            <a:r>
              <a:rPr sz="2200" spc="-15" dirty="0">
                <a:solidFill>
                  <a:srgbClr val="3A6C29"/>
                </a:solidFill>
                <a:latin typeface="Arial"/>
                <a:cs typeface="Arial"/>
              </a:rPr>
              <a:t>unu</a:t>
            </a:r>
            <a:r>
              <a:rPr sz="2200" spc="-10" dirty="0">
                <a:solidFill>
                  <a:srgbClr val="3A6C29"/>
                </a:solidFill>
                <a:latin typeface="Arial"/>
                <a:cs typeface="Arial"/>
              </a:rPr>
              <a:t>s</a:t>
            </a:r>
            <a:r>
              <a:rPr sz="2200" spc="-15" dirty="0">
                <a:solidFill>
                  <a:srgbClr val="3A6C29"/>
                </a:solidFill>
                <a:latin typeface="Arial"/>
                <a:cs typeface="Arial"/>
              </a:rPr>
              <a:t>ed he</a:t>
            </a:r>
            <a:r>
              <a:rPr sz="2200" spc="-10" dirty="0">
                <a:solidFill>
                  <a:srgbClr val="3A6C29"/>
                </a:solidFill>
                <a:latin typeface="Arial"/>
                <a:cs typeface="Arial"/>
              </a:rPr>
              <a:t>alth</a:t>
            </a:r>
            <a:r>
              <a:rPr sz="2200" spc="-15" dirty="0">
                <a:solidFill>
                  <a:srgbClr val="3A6C29"/>
                </a:solidFill>
                <a:latin typeface="Arial"/>
                <a:cs typeface="Arial"/>
              </a:rPr>
              <a:t>c</a:t>
            </a:r>
            <a:r>
              <a:rPr sz="2200" spc="-10" dirty="0">
                <a:solidFill>
                  <a:srgbClr val="3A6C29"/>
                </a:solidFill>
                <a:latin typeface="Arial"/>
                <a:cs typeface="Arial"/>
              </a:rPr>
              <a:t>are</a:t>
            </a:r>
            <a:r>
              <a:rPr sz="2200" spc="-5" dirty="0">
                <a:solidFill>
                  <a:srgbClr val="3A6C29"/>
                </a:solidFill>
                <a:latin typeface="Arial"/>
                <a:cs typeface="Arial"/>
              </a:rPr>
              <a:t> </a:t>
            </a:r>
            <a:r>
              <a:rPr sz="2200" spc="-15" dirty="0">
                <a:solidFill>
                  <a:srgbClr val="3A6C29"/>
                </a:solidFill>
                <a:latin typeface="Arial"/>
                <a:cs typeface="Arial"/>
              </a:rPr>
              <a:t>FSA</a:t>
            </a:r>
            <a:r>
              <a:rPr sz="2200" spc="-5" dirty="0">
                <a:solidFill>
                  <a:srgbClr val="3A6C29"/>
                </a:solidFill>
                <a:latin typeface="Arial"/>
                <a:cs typeface="Arial"/>
              </a:rPr>
              <a:t> </a:t>
            </a:r>
            <a:r>
              <a:rPr sz="2200" spc="-15" dirty="0">
                <a:solidFill>
                  <a:srgbClr val="3A6C29"/>
                </a:solidFill>
                <a:latin typeface="Arial"/>
                <a:cs typeface="Arial"/>
              </a:rPr>
              <a:t>funds</a:t>
            </a:r>
            <a:endParaRPr sz="2200" dirty="0">
              <a:latin typeface="Arial"/>
              <a:cs typeface="Arial"/>
            </a:endParaRPr>
          </a:p>
          <a:p>
            <a:pPr marL="415925">
              <a:lnSpc>
                <a:spcPts val="2600"/>
              </a:lnSpc>
              <a:buClr>
                <a:srgbClr val="46702B"/>
              </a:buClr>
            </a:pPr>
            <a:r>
              <a:rPr lang="en-US" sz="2200" spc="-10" dirty="0">
                <a:solidFill>
                  <a:srgbClr val="3A6C29"/>
                </a:solidFill>
                <a:latin typeface="Arial"/>
                <a:cs typeface="Arial"/>
              </a:rPr>
              <a:t>  </a:t>
            </a:r>
            <a:r>
              <a:rPr sz="2200" spc="-10" dirty="0">
                <a:solidFill>
                  <a:srgbClr val="3A6C29"/>
                </a:solidFill>
                <a:latin typeface="Arial"/>
                <a:cs typeface="Arial"/>
              </a:rPr>
              <a:t>to</a:t>
            </a:r>
            <a:r>
              <a:rPr sz="2200" spc="-5" dirty="0">
                <a:solidFill>
                  <a:srgbClr val="3A6C29"/>
                </a:solidFill>
                <a:latin typeface="Arial"/>
                <a:cs typeface="Arial"/>
              </a:rPr>
              <a:t> </a:t>
            </a:r>
            <a:r>
              <a:rPr sz="2200" spc="-15" dirty="0">
                <a:solidFill>
                  <a:srgbClr val="3A6C29"/>
                </a:solidFill>
                <a:latin typeface="Arial"/>
                <a:cs typeface="Arial"/>
              </a:rPr>
              <a:t>ne</a:t>
            </a:r>
            <a:r>
              <a:rPr sz="2200" spc="-25" dirty="0">
                <a:solidFill>
                  <a:srgbClr val="3A6C29"/>
                </a:solidFill>
                <a:latin typeface="Arial"/>
                <a:cs typeface="Arial"/>
              </a:rPr>
              <a:t>x</a:t>
            </a:r>
            <a:r>
              <a:rPr sz="2200" spc="-10" dirty="0">
                <a:solidFill>
                  <a:srgbClr val="3A6C29"/>
                </a:solidFill>
                <a:latin typeface="Arial"/>
                <a:cs typeface="Arial"/>
              </a:rPr>
              <a:t>t</a:t>
            </a:r>
            <a:r>
              <a:rPr sz="2200" spc="10" dirty="0">
                <a:solidFill>
                  <a:srgbClr val="3A6C29"/>
                </a:solidFill>
                <a:latin typeface="Arial"/>
                <a:cs typeface="Arial"/>
              </a:rPr>
              <a:t> </a:t>
            </a:r>
            <a:r>
              <a:rPr sz="2200" spc="-15" dirty="0">
                <a:solidFill>
                  <a:srgbClr val="3A6C29"/>
                </a:solidFill>
                <a:latin typeface="Arial"/>
                <a:cs typeface="Arial"/>
              </a:rPr>
              <a:t>plan</a:t>
            </a:r>
            <a:r>
              <a:rPr sz="2200" spc="10" dirty="0">
                <a:solidFill>
                  <a:srgbClr val="3A6C29"/>
                </a:solidFill>
                <a:latin typeface="Arial"/>
                <a:cs typeface="Arial"/>
              </a:rPr>
              <a:t> </a:t>
            </a:r>
            <a:r>
              <a:rPr sz="2200" spc="-25" dirty="0">
                <a:solidFill>
                  <a:srgbClr val="3A6C29"/>
                </a:solidFill>
                <a:latin typeface="Arial"/>
                <a:cs typeface="Arial"/>
              </a:rPr>
              <a:t>y</a:t>
            </a:r>
            <a:r>
              <a:rPr sz="2200" spc="-15" dirty="0">
                <a:solidFill>
                  <a:srgbClr val="3A6C29"/>
                </a:solidFill>
                <a:latin typeface="Arial"/>
                <a:cs typeface="Arial"/>
              </a:rPr>
              <a:t>ear</a:t>
            </a:r>
            <a:endParaRPr sz="2200" dirty="0">
              <a:latin typeface="Arial"/>
              <a:cs typeface="Arial"/>
            </a:endParaRPr>
          </a:p>
          <a:p>
            <a:pPr marL="171450" indent="-171450">
              <a:lnSpc>
                <a:spcPts val="1000"/>
              </a:lnSpc>
              <a:buClr>
                <a:srgbClr val="46702B"/>
              </a:buClr>
              <a:buFont typeface="Arial" panose="020B0604020202020204" pitchFamily="34" charset="0"/>
              <a:buChar char="•"/>
            </a:pPr>
            <a:endParaRPr sz="1000" dirty="0"/>
          </a:p>
          <a:p>
            <a:pPr marL="171450" indent="-171450">
              <a:lnSpc>
                <a:spcPts val="1000"/>
              </a:lnSpc>
              <a:buClr>
                <a:srgbClr val="46702B"/>
              </a:buClr>
              <a:buFont typeface="Arial" panose="020B0604020202020204" pitchFamily="34" charset="0"/>
              <a:buChar char="•"/>
            </a:pPr>
            <a:endParaRPr sz="1000" dirty="0"/>
          </a:p>
          <a:p>
            <a:pPr marL="171450" indent="-171450">
              <a:lnSpc>
                <a:spcPts val="1000"/>
              </a:lnSpc>
              <a:buClr>
                <a:srgbClr val="46702B"/>
              </a:buClr>
              <a:buFont typeface="Arial" panose="020B0604020202020204" pitchFamily="34" charset="0"/>
              <a:buChar char="•"/>
            </a:pPr>
            <a:endParaRPr sz="1000" dirty="0"/>
          </a:p>
          <a:p>
            <a:pPr marL="285750" indent="-285750">
              <a:lnSpc>
                <a:spcPts val="1400"/>
              </a:lnSpc>
              <a:spcBef>
                <a:spcPts val="41"/>
              </a:spcBef>
              <a:buClr>
                <a:srgbClr val="46702B"/>
              </a:buClr>
              <a:buFont typeface="Arial" panose="020B0604020202020204" pitchFamily="34" charset="0"/>
              <a:buChar char="•"/>
            </a:pPr>
            <a:endParaRPr sz="1400" dirty="0"/>
          </a:p>
          <a:p>
            <a:pPr marL="12700">
              <a:lnSpc>
                <a:spcPct val="100000"/>
              </a:lnSpc>
              <a:buClr>
                <a:srgbClr val="46702B"/>
              </a:buClr>
            </a:pPr>
            <a:r>
              <a:rPr sz="2200" b="1" spc="-15" dirty="0">
                <a:solidFill>
                  <a:srgbClr val="3A6C29"/>
                </a:solidFill>
                <a:latin typeface="Arial"/>
                <a:cs typeface="Arial"/>
              </a:rPr>
              <a:t>Dependent</a:t>
            </a:r>
            <a:r>
              <a:rPr sz="2200" b="1" spc="35" dirty="0">
                <a:solidFill>
                  <a:srgbClr val="3A6C29"/>
                </a:solidFill>
                <a:latin typeface="Arial"/>
                <a:cs typeface="Arial"/>
              </a:rPr>
              <a:t> </a:t>
            </a:r>
            <a:r>
              <a:rPr sz="2200" b="1" spc="-15" dirty="0">
                <a:solidFill>
                  <a:srgbClr val="3A6C29"/>
                </a:solidFill>
                <a:latin typeface="Arial"/>
                <a:cs typeface="Arial"/>
              </a:rPr>
              <a:t>Care</a:t>
            </a:r>
            <a:r>
              <a:rPr sz="2200" b="1" spc="-5" dirty="0">
                <a:solidFill>
                  <a:srgbClr val="3A6C29"/>
                </a:solidFill>
                <a:latin typeface="Arial"/>
                <a:cs typeface="Arial"/>
              </a:rPr>
              <a:t> </a:t>
            </a:r>
            <a:r>
              <a:rPr sz="2200" b="1" spc="-15" dirty="0">
                <a:solidFill>
                  <a:srgbClr val="3A6C29"/>
                </a:solidFill>
                <a:latin typeface="Arial"/>
                <a:cs typeface="Arial"/>
              </a:rPr>
              <a:t>Sp</a:t>
            </a:r>
            <a:r>
              <a:rPr sz="2200" b="1" spc="-10" dirty="0">
                <a:solidFill>
                  <a:srgbClr val="3A6C29"/>
                </a:solidFill>
                <a:latin typeface="Arial"/>
                <a:cs typeface="Arial"/>
              </a:rPr>
              <a:t>e</a:t>
            </a:r>
            <a:r>
              <a:rPr sz="2200" b="1" spc="-15" dirty="0">
                <a:solidFill>
                  <a:srgbClr val="3A6C29"/>
                </a:solidFill>
                <a:latin typeface="Arial"/>
                <a:cs typeface="Arial"/>
              </a:rPr>
              <a:t>ndi</a:t>
            </a:r>
            <a:r>
              <a:rPr sz="2200" b="1" spc="-10" dirty="0">
                <a:solidFill>
                  <a:srgbClr val="3A6C29"/>
                </a:solidFill>
                <a:latin typeface="Arial"/>
                <a:cs typeface="Arial"/>
              </a:rPr>
              <a:t>n</a:t>
            </a:r>
            <a:r>
              <a:rPr sz="2200" b="1" spc="-15" dirty="0">
                <a:solidFill>
                  <a:srgbClr val="3A6C29"/>
                </a:solidFill>
                <a:latin typeface="Arial"/>
                <a:cs typeface="Arial"/>
              </a:rPr>
              <a:t>g</a:t>
            </a:r>
            <a:r>
              <a:rPr sz="2200" b="1" spc="35" dirty="0">
                <a:solidFill>
                  <a:srgbClr val="3A6C29"/>
                </a:solidFill>
                <a:latin typeface="Arial"/>
                <a:cs typeface="Arial"/>
              </a:rPr>
              <a:t> </a:t>
            </a:r>
            <a:r>
              <a:rPr sz="2200" b="1" spc="-15" dirty="0">
                <a:solidFill>
                  <a:srgbClr val="3A6C29"/>
                </a:solidFill>
                <a:latin typeface="Arial"/>
                <a:cs typeface="Arial"/>
              </a:rPr>
              <a:t>Account</a:t>
            </a:r>
            <a:endParaRPr sz="2200" dirty="0">
              <a:latin typeface="Arial"/>
              <a:cs typeface="Arial"/>
            </a:endParaRPr>
          </a:p>
          <a:p>
            <a:pPr marL="171450" indent="-171450">
              <a:lnSpc>
                <a:spcPts val="650"/>
              </a:lnSpc>
              <a:spcBef>
                <a:spcPts val="49"/>
              </a:spcBef>
              <a:buClr>
                <a:srgbClr val="46702B"/>
              </a:buClr>
              <a:buFont typeface="Arial" panose="020B0604020202020204" pitchFamily="34" charset="0"/>
              <a:buChar char="•"/>
            </a:pPr>
            <a:endParaRPr sz="650" dirty="0"/>
          </a:p>
          <a:p>
            <a:pPr marL="558800" indent="-342900">
              <a:lnSpc>
                <a:spcPct val="100000"/>
              </a:lnSpc>
              <a:buClr>
                <a:srgbClr val="46702B"/>
              </a:buClr>
              <a:buSzPct val="109090"/>
              <a:buFont typeface="Arial" panose="020B0604020202020204" pitchFamily="34" charset="0"/>
              <a:buChar char="•"/>
              <a:tabLst>
                <a:tab pos="415925" algn="l"/>
              </a:tabLst>
            </a:pPr>
            <a:r>
              <a:rPr sz="2200" spc="-15" dirty="0">
                <a:solidFill>
                  <a:srgbClr val="3A6C29"/>
                </a:solidFill>
                <a:latin typeface="Arial"/>
                <a:cs typeface="Arial"/>
              </a:rPr>
              <a:t>Up</a:t>
            </a:r>
            <a:r>
              <a:rPr sz="2200" spc="-5" dirty="0">
                <a:solidFill>
                  <a:srgbClr val="3A6C29"/>
                </a:solidFill>
                <a:latin typeface="Arial"/>
                <a:cs typeface="Arial"/>
              </a:rPr>
              <a:t> </a:t>
            </a:r>
            <a:r>
              <a:rPr sz="2200" spc="-10" dirty="0">
                <a:solidFill>
                  <a:srgbClr val="3A6C29"/>
                </a:solidFill>
                <a:latin typeface="Arial"/>
                <a:cs typeface="Arial"/>
              </a:rPr>
              <a:t>to</a:t>
            </a:r>
            <a:r>
              <a:rPr sz="2200" spc="10" dirty="0">
                <a:solidFill>
                  <a:srgbClr val="3A6C29"/>
                </a:solidFill>
                <a:latin typeface="Arial"/>
                <a:cs typeface="Arial"/>
              </a:rPr>
              <a:t> </a:t>
            </a:r>
            <a:r>
              <a:rPr sz="2200" spc="-15" dirty="0">
                <a:solidFill>
                  <a:srgbClr val="3A6C29"/>
                </a:solidFill>
                <a:latin typeface="Arial"/>
                <a:cs typeface="Arial"/>
              </a:rPr>
              <a:t>$5,000</a:t>
            </a:r>
            <a:r>
              <a:rPr sz="2200" spc="5" dirty="0">
                <a:solidFill>
                  <a:srgbClr val="3A6C29"/>
                </a:solidFill>
                <a:latin typeface="Arial"/>
                <a:cs typeface="Arial"/>
              </a:rPr>
              <a:t> </a:t>
            </a:r>
            <a:r>
              <a:rPr sz="2200" spc="-10" dirty="0">
                <a:solidFill>
                  <a:srgbClr val="3A6C29"/>
                </a:solidFill>
                <a:latin typeface="Arial"/>
                <a:cs typeface="Arial"/>
              </a:rPr>
              <a:t>if </a:t>
            </a:r>
            <a:r>
              <a:rPr sz="2200" spc="-15" dirty="0">
                <a:solidFill>
                  <a:srgbClr val="3A6C29"/>
                </a:solidFill>
                <a:latin typeface="Arial"/>
                <a:cs typeface="Arial"/>
              </a:rPr>
              <a:t>head </a:t>
            </a:r>
            <a:r>
              <a:rPr sz="2200" spc="-10" dirty="0">
                <a:solidFill>
                  <a:srgbClr val="3A6C29"/>
                </a:solidFill>
                <a:latin typeface="Arial"/>
                <a:cs typeface="Arial"/>
              </a:rPr>
              <a:t>of</a:t>
            </a:r>
            <a:r>
              <a:rPr sz="2200" spc="-5" dirty="0">
                <a:solidFill>
                  <a:srgbClr val="3A6C29"/>
                </a:solidFill>
                <a:latin typeface="Arial"/>
                <a:cs typeface="Arial"/>
              </a:rPr>
              <a:t> </a:t>
            </a:r>
            <a:r>
              <a:rPr sz="2200" spc="-10" dirty="0">
                <a:solidFill>
                  <a:srgbClr val="3A6C29"/>
                </a:solidFill>
                <a:latin typeface="Arial"/>
                <a:cs typeface="Arial"/>
              </a:rPr>
              <a:t>h</a:t>
            </a:r>
            <a:r>
              <a:rPr sz="2200" spc="-15" dirty="0">
                <a:solidFill>
                  <a:srgbClr val="3A6C29"/>
                </a:solidFill>
                <a:latin typeface="Arial"/>
                <a:cs typeface="Arial"/>
              </a:rPr>
              <a:t>ou</a:t>
            </a:r>
            <a:r>
              <a:rPr sz="2200" spc="-10" dirty="0">
                <a:solidFill>
                  <a:srgbClr val="3A6C29"/>
                </a:solidFill>
                <a:latin typeface="Arial"/>
                <a:cs typeface="Arial"/>
              </a:rPr>
              <a:t>s</a:t>
            </a:r>
            <a:r>
              <a:rPr sz="2200" spc="-15" dirty="0">
                <a:solidFill>
                  <a:srgbClr val="3A6C29"/>
                </a:solidFill>
                <a:latin typeface="Arial"/>
                <a:cs typeface="Arial"/>
              </a:rPr>
              <a:t>eh</a:t>
            </a:r>
            <a:r>
              <a:rPr sz="2200" spc="-10" dirty="0">
                <a:solidFill>
                  <a:srgbClr val="3A6C29"/>
                </a:solidFill>
                <a:latin typeface="Arial"/>
                <a:cs typeface="Arial"/>
              </a:rPr>
              <a:t>old or</a:t>
            </a:r>
            <a:r>
              <a:rPr sz="2200" spc="15" dirty="0">
                <a:solidFill>
                  <a:srgbClr val="3A6C29"/>
                </a:solidFill>
                <a:latin typeface="Arial"/>
                <a:cs typeface="Arial"/>
              </a:rPr>
              <a:t> </a:t>
            </a:r>
            <a:r>
              <a:rPr sz="2200" spc="-15" dirty="0">
                <a:solidFill>
                  <a:srgbClr val="3A6C29"/>
                </a:solidFill>
                <a:latin typeface="Arial"/>
                <a:cs typeface="Arial"/>
              </a:rPr>
              <a:t>are</a:t>
            </a:r>
            <a:r>
              <a:rPr sz="2200" spc="10" dirty="0">
                <a:solidFill>
                  <a:srgbClr val="3A6C29"/>
                </a:solidFill>
                <a:latin typeface="Arial"/>
                <a:cs typeface="Arial"/>
              </a:rPr>
              <a:t> </a:t>
            </a:r>
            <a:r>
              <a:rPr sz="2200" spc="-15" dirty="0">
                <a:solidFill>
                  <a:srgbClr val="3A6C29"/>
                </a:solidFill>
                <a:latin typeface="Arial"/>
                <a:cs typeface="Arial"/>
              </a:rPr>
              <a:t>married</a:t>
            </a:r>
            <a:r>
              <a:rPr sz="2200" spc="10" dirty="0">
                <a:solidFill>
                  <a:srgbClr val="3A6C29"/>
                </a:solidFill>
                <a:latin typeface="Arial"/>
                <a:cs typeface="Arial"/>
              </a:rPr>
              <a:t> </a:t>
            </a:r>
            <a:r>
              <a:rPr sz="2200" spc="-10" dirty="0">
                <a:solidFill>
                  <a:srgbClr val="3A6C29"/>
                </a:solidFill>
                <a:latin typeface="Arial"/>
                <a:cs typeface="Arial"/>
              </a:rPr>
              <a:t>fi</a:t>
            </a:r>
            <a:r>
              <a:rPr sz="2200" spc="0" dirty="0">
                <a:solidFill>
                  <a:srgbClr val="3A6C29"/>
                </a:solidFill>
                <a:latin typeface="Arial"/>
                <a:cs typeface="Arial"/>
              </a:rPr>
              <a:t>l</a:t>
            </a:r>
            <a:r>
              <a:rPr sz="2200" spc="-10" dirty="0">
                <a:solidFill>
                  <a:srgbClr val="3A6C29"/>
                </a:solidFill>
                <a:latin typeface="Arial"/>
                <a:cs typeface="Arial"/>
              </a:rPr>
              <a:t>ing</a:t>
            </a:r>
            <a:endParaRPr sz="2200" dirty="0">
              <a:latin typeface="Arial"/>
              <a:cs typeface="Arial"/>
            </a:endParaRPr>
          </a:p>
          <a:p>
            <a:pPr marL="415925">
              <a:lnSpc>
                <a:spcPts val="2600"/>
              </a:lnSpc>
              <a:buClr>
                <a:srgbClr val="46702B"/>
              </a:buClr>
            </a:pPr>
            <a:r>
              <a:rPr lang="en-US" sz="2200" spc="-10" dirty="0">
                <a:solidFill>
                  <a:srgbClr val="3A6C29"/>
                </a:solidFill>
                <a:latin typeface="Arial"/>
                <a:cs typeface="Arial"/>
              </a:rPr>
              <a:t>  </a:t>
            </a:r>
            <a:r>
              <a:rPr sz="2200" spc="-10" dirty="0">
                <a:solidFill>
                  <a:srgbClr val="3A6C29"/>
                </a:solidFill>
                <a:latin typeface="Arial"/>
                <a:cs typeface="Arial"/>
              </a:rPr>
              <a:t>jo</a:t>
            </a:r>
            <a:r>
              <a:rPr sz="2200" spc="0" dirty="0">
                <a:solidFill>
                  <a:srgbClr val="3A6C29"/>
                </a:solidFill>
                <a:latin typeface="Arial"/>
                <a:cs typeface="Arial"/>
              </a:rPr>
              <a:t>i</a:t>
            </a:r>
            <a:r>
              <a:rPr sz="2200" spc="-10" dirty="0">
                <a:solidFill>
                  <a:srgbClr val="3A6C29"/>
                </a:solidFill>
                <a:latin typeface="Arial"/>
                <a:cs typeface="Arial"/>
              </a:rPr>
              <a:t>nt return</a:t>
            </a:r>
            <a:endParaRPr sz="2200" dirty="0">
              <a:latin typeface="Arial"/>
              <a:cs typeface="Arial"/>
            </a:endParaRPr>
          </a:p>
          <a:p>
            <a:pPr marL="171450" indent="-171450">
              <a:lnSpc>
                <a:spcPts val="700"/>
              </a:lnSpc>
              <a:spcBef>
                <a:spcPts val="2"/>
              </a:spcBef>
              <a:buClr>
                <a:srgbClr val="46702B"/>
              </a:buClr>
              <a:buFont typeface="Arial" panose="020B0604020202020204" pitchFamily="34" charset="0"/>
              <a:buChar char="•"/>
            </a:pPr>
            <a:endParaRPr sz="700" dirty="0"/>
          </a:p>
          <a:p>
            <a:pPr marL="558800" indent="-342900">
              <a:lnSpc>
                <a:spcPct val="100000"/>
              </a:lnSpc>
              <a:buClr>
                <a:srgbClr val="46702B"/>
              </a:buClr>
              <a:buSzPct val="109090"/>
              <a:buFont typeface="Arial" panose="020B0604020202020204" pitchFamily="34" charset="0"/>
              <a:buChar char="•"/>
              <a:tabLst>
                <a:tab pos="415925" algn="l"/>
              </a:tabLst>
            </a:pPr>
            <a:r>
              <a:rPr sz="2200" spc="-15" dirty="0">
                <a:solidFill>
                  <a:srgbClr val="3A6C29"/>
                </a:solidFill>
                <a:latin typeface="Arial"/>
                <a:cs typeface="Arial"/>
              </a:rPr>
              <a:t>Or</a:t>
            </a:r>
            <a:r>
              <a:rPr sz="2200" spc="5" dirty="0">
                <a:solidFill>
                  <a:srgbClr val="3A6C29"/>
                </a:solidFill>
                <a:latin typeface="Arial"/>
                <a:cs typeface="Arial"/>
              </a:rPr>
              <a:t> </a:t>
            </a:r>
            <a:r>
              <a:rPr sz="2200" spc="-15" dirty="0">
                <a:solidFill>
                  <a:srgbClr val="3A6C29"/>
                </a:solidFill>
                <a:latin typeface="Arial"/>
                <a:cs typeface="Arial"/>
              </a:rPr>
              <a:t>up </a:t>
            </a:r>
            <a:r>
              <a:rPr sz="2200" spc="-10" dirty="0">
                <a:solidFill>
                  <a:srgbClr val="3A6C29"/>
                </a:solidFill>
                <a:latin typeface="Arial"/>
                <a:cs typeface="Arial"/>
              </a:rPr>
              <a:t>to</a:t>
            </a:r>
            <a:r>
              <a:rPr sz="2200" spc="10" dirty="0">
                <a:solidFill>
                  <a:srgbClr val="3A6C29"/>
                </a:solidFill>
                <a:latin typeface="Arial"/>
                <a:cs typeface="Arial"/>
              </a:rPr>
              <a:t> </a:t>
            </a:r>
            <a:r>
              <a:rPr sz="2200" spc="-15" dirty="0">
                <a:solidFill>
                  <a:srgbClr val="3A6C29"/>
                </a:solidFill>
                <a:latin typeface="Arial"/>
                <a:cs typeface="Arial"/>
              </a:rPr>
              <a:t>$2,500</a:t>
            </a:r>
            <a:r>
              <a:rPr sz="2200" spc="5" dirty="0">
                <a:solidFill>
                  <a:srgbClr val="3A6C29"/>
                </a:solidFill>
                <a:latin typeface="Arial"/>
                <a:cs typeface="Arial"/>
              </a:rPr>
              <a:t> </a:t>
            </a:r>
            <a:r>
              <a:rPr sz="2200" spc="-10" dirty="0">
                <a:solidFill>
                  <a:srgbClr val="3A6C29"/>
                </a:solidFill>
                <a:latin typeface="Arial"/>
                <a:cs typeface="Arial"/>
              </a:rPr>
              <a:t>if </a:t>
            </a:r>
            <a:r>
              <a:rPr sz="2200" spc="-15" dirty="0">
                <a:solidFill>
                  <a:srgbClr val="3A6C29"/>
                </a:solidFill>
                <a:latin typeface="Arial"/>
                <a:cs typeface="Arial"/>
              </a:rPr>
              <a:t>you</a:t>
            </a:r>
            <a:r>
              <a:rPr sz="2200" spc="10" dirty="0">
                <a:solidFill>
                  <a:srgbClr val="3A6C29"/>
                </a:solidFill>
                <a:latin typeface="Arial"/>
                <a:cs typeface="Arial"/>
              </a:rPr>
              <a:t> </a:t>
            </a:r>
            <a:r>
              <a:rPr sz="2200" spc="-15" dirty="0">
                <a:solidFill>
                  <a:srgbClr val="3A6C29"/>
                </a:solidFill>
                <a:latin typeface="Arial"/>
                <a:cs typeface="Arial"/>
              </a:rPr>
              <a:t>are </a:t>
            </a:r>
            <a:r>
              <a:rPr sz="2200" spc="-10" dirty="0">
                <a:solidFill>
                  <a:srgbClr val="3A6C29"/>
                </a:solidFill>
                <a:latin typeface="Arial"/>
                <a:cs typeface="Arial"/>
              </a:rPr>
              <a:t>marrie</a:t>
            </a:r>
            <a:r>
              <a:rPr sz="2200" spc="-15" dirty="0">
                <a:solidFill>
                  <a:srgbClr val="3A6C29"/>
                </a:solidFill>
                <a:latin typeface="Arial"/>
                <a:cs typeface="Arial"/>
              </a:rPr>
              <a:t>d</a:t>
            </a:r>
            <a:r>
              <a:rPr sz="2200" spc="25" dirty="0">
                <a:solidFill>
                  <a:srgbClr val="3A6C29"/>
                </a:solidFill>
                <a:latin typeface="Arial"/>
                <a:cs typeface="Arial"/>
              </a:rPr>
              <a:t> </a:t>
            </a:r>
            <a:r>
              <a:rPr sz="2200" spc="-10" dirty="0">
                <a:solidFill>
                  <a:srgbClr val="3A6C29"/>
                </a:solidFill>
                <a:latin typeface="Arial"/>
                <a:cs typeface="Arial"/>
              </a:rPr>
              <a:t>fi</a:t>
            </a:r>
            <a:r>
              <a:rPr sz="2200" spc="0" dirty="0">
                <a:solidFill>
                  <a:srgbClr val="3A6C29"/>
                </a:solidFill>
                <a:latin typeface="Arial"/>
                <a:cs typeface="Arial"/>
              </a:rPr>
              <a:t>l</a:t>
            </a:r>
            <a:r>
              <a:rPr sz="2200" spc="-10" dirty="0">
                <a:solidFill>
                  <a:srgbClr val="3A6C29"/>
                </a:solidFill>
                <a:latin typeface="Arial"/>
                <a:cs typeface="Arial"/>
              </a:rPr>
              <a:t>ing </a:t>
            </a:r>
            <a:r>
              <a:rPr sz="2200" spc="-15" dirty="0">
                <a:solidFill>
                  <a:srgbClr val="3A6C29"/>
                </a:solidFill>
                <a:latin typeface="Arial"/>
                <a:cs typeface="Arial"/>
              </a:rPr>
              <a:t>a</a:t>
            </a:r>
            <a:r>
              <a:rPr sz="2200" spc="10" dirty="0">
                <a:solidFill>
                  <a:srgbClr val="3A6C29"/>
                </a:solidFill>
                <a:latin typeface="Arial"/>
                <a:cs typeface="Arial"/>
              </a:rPr>
              <a:t> </a:t>
            </a:r>
            <a:r>
              <a:rPr sz="2200" spc="-15" dirty="0">
                <a:solidFill>
                  <a:srgbClr val="3A6C29"/>
                </a:solidFill>
                <a:latin typeface="Arial"/>
                <a:cs typeface="Arial"/>
              </a:rPr>
              <a:t>s</a:t>
            </a:r>
            <a:r>
              <a:rPr sz="2200" spc="-10" dirty="0">
                <a:solidFill>
                  <a:srgbClr val="3A6C29"/>
                </a:solidFill>
                <a:latin typeface="Arial"/>
                <a:cs typeface="Arial"/>
              </a:rPr>
              <a:t>e</a:t>
            </a:r>
            <a:r>
              <a:rPr sz="2200" spc="-15" dirty="0">
                <a:solidFill>
                  <a:srgbClr val="3A6C29"/>
                </a:solidFill>
                <a:latin typeface="Arial"/>
                <a:cs typeface="Arial"/>
              </a:rPr>
              <a:t>parate </a:t>
            </a:r>
            <a:r>
              <a:rPr sz="2200" spc="-10" dirty="0">
                <a:solidFill>
                  <a:srgbClr val="3A6C29"/>
                </a:solidFill>
                <a:latin typeface="Arial"/>
                <a:cs typeface="Arial"/>
              </a:rPr>
              <a:t>return</a:t>
            </a:r>
            <a:endParaRPr sz="2200" dirty="0">
              <a:latin typeface="Arial"/>
              <a:cs typeface="Arial"/>
            </a:endParaRPr>
          </a:p>
          <a:p>
            <a:pPr>
              <a:lnSpc>
                <a:spcPts val="850"/>
              </a:lnSpc>
              <a:spcBef>
                <a:spcPts val="10"/>
              </a:spcBef>
            </a:pPr>
            <a:endParaRPr sz="850" dirty="0"/>
          </a:p>
          <a:p>
            <a:pPr marL="2759075" marR="192405" indent="-2498725">
              <a:lnSpc>
                <a:spcPct val="100000"/>
              </a:lnSpc>
            </a:pPr>
            <a:r>
              <a:rPr sz="2200" b="1" spc="-15" dirty="0">
                <a:solidFill>
                  <a:srgbClr val="FF0000"/>
                </a:solidFill>
                <a:latin typeface="Arial"/>
                <a:cs typeface="Arial"/>
              </a:rPr>
              <a:t>Note:</a:t>
            </a:r>
            <a:r>
              <a:rPr sz="2200" b="1" spc="25" dirty="0">
                <a:solidFill>
                  <a:srgbClr val="FF0000"/>
                </a:solidFill>
                <a:latin typeface="Arial"/>
                <a:cs typeface="Arial"/>
              </a:rPr>
              <a:t> </a:t>
            </a:r>
            <a:r>
              <a:rPr sz="2200" b="1" spc="-15" dirty="0">
                <a:solidFill>
                  <a:srgbClr val="FF0000"/>
                </a:solidFill>
                <a:latin typeface="Arial"/>
                <a:cs typeface="Arial"/>
              </a:rPr>
              <a:t>You</a:t>
            </a:r>
            <a:r>
              <a:rPr sz="2200" b="1" spc="10" dirty="0">
                <a:solidFill>
                  <a:srgbClr val="FF0000"/>
                </a:solidFill>
                <a:latin typeface="Arial"/>
                <a:cs typeface="Arial"/>
              </a:rPr>
              <a:t> </a:t>
            </a:r>
            <a:r>
              <a:rPr sz="2200" b="1" spc="-20" dirty="0">
                <a:solidFill>
                  <a:srgbClr val="FF0000"/>
                </a:solidFill>
                <a:latin typeface="Arial"/>
                <a:cs typeface="Arial"/>
              </a:rPr>
              <a:t>mu</a:t>
            </a:r>
            <a:r>
              <a:rPr sz="2200" b="1" spc="-10" dirty="0">
                <a:solidFill>
                  <a:srgbClr val="FF0000"/>
                </a:solidFill>
                <a:latin typeface="Arial"/>
                <a:cs typeface="Arial"/>
              </a:rPr>
              <a:t>st</a:t>
            </a:r>
            <a:r>
              <a:rPr sz="2200" b="1" spc="-5" dirty="0">
                <a:solidFill>
                  <a:srgbClr val="FF0000"/>
                </a:solidFill>
                <a:latin typeface="Arial"/>
                <a:cs typeface="Arial"/>
              </a:rPr>
              <a:t> </a:t>
            </a:r>
            <a:r>
              <a:rPr sz="2200" b="1" spc="-10" dirty="0">
                <a:solidFill>
                  <a:srgbClr val="FF0000"/>
                </a:solidFill>
                <a:latin typeface="Arial"/>
                <a:cs typeface="Arial"/>
              </a:rPr>
              <a:t>r</a:t>
            </a:r>
            <a:r>
              <a:rPr sz="2200" b="1" spc="-5" dirty="0">
                <a:solidFill>
                  <a:srgbClr val="FF0000"/>
                </a:solidFill>
                <a:latin typeface="Arial"/>
                <a:cs typeface="Arial"/>
              </a:rPr>
              <a:t>e</a:t>
            </a:r>
            <a:r>
              <a:rPr sz="2200" b="1" spc="-10" dirty="0">
                <a:solidFill>
                  <a:srgbClr val="FF0000"/>
                </a:solidFill>
                <a:latin typeface="Arial"/>
                <a:cs typeface="Arial"/>
              </a:rPr>
              <a:t>-enroll</a:t>
            </a:r>
            <a:r>
              <a:rPr sz="2200" b="1" spc="20" dirty="0">
                <a:solidFill>
                  <a:srgbClr val="FF0000"/>
                </a:solidFill>
                <a:latin typeface="Arial"/>
                <a:cs typeface="Arial"/>
              </a:rPr>
              <a:t> </a:t>
            </a:r>
            <a:r>
              <a:rPr sz="2200" b="1" spc="-10" dirty="0">
                <a:solidFill>
                  <a:srgbClr val="FF0000"/>
                </a:solidFill>
                <a:latin typeface="Arial"/>
                <a:cs typeface="Arial"/>
              </a:rPr>
              <a:t>in</a:t>
            </a:r>
            <a:r>
              <a:rPr sz="2200" b="1" spc="-5" dirty="0">
                <a:solidFill>
                  <a:srgbClr val="FF0000"/>
                </a:solidFill>
                <a:latin typeface="Arial"/>
                <a:cs typeface="Arial"/>
              </a:rPr>
              <a:t> </a:t>
            </a:r>
            <a:r>
              <a:rPr lang="en-US" sz="2200" b="1" spc="-10" dirty="0">
                <a:solidFill>
                  <a:srgbClr val="FF0000"/>
                </a:solidFill>
                <a:latin typeface="Arial"/>
                <a:cs typeface="Arial"/>
              </a:rPr>
              <a:t>this</a:t>
            </a:r>
            <a:r>
              <a:rPr sz="2200" b="1" spc="10" dirty="0">
                <a:solidFill>
                  <a:srgbClr val="FF0000"/>
                </a:solidFill>
                <a:latin typeface="Arial"/>
                <a:cs typeface="Arial"/>
              </a:rPr>
              <a:t> </a:t>
            </a:r>
            <a:r>
              <a:rPr sz="2200" b="1" spc="-15" dirty="0">
                <a:solidFill>
                  <a:srgbClr val="FF0000"/>
                </a:solidFill>
                <a:latin typeface="Arial"/>
                <a:cs typeface="Arial"/>
              </a:rPr>
              <a:t>benefit</a:t>
            </a:r>
            <a:r>
              <a:rPr sz="2200" b="1" spc="40" dirty="0">
                <a:solidFill>
                  <a:srgbClr val="FF0000"/>
                </a:solidFill>
                <a:latin typeface="Arial"/>
                <a:cs typeface="Arial"/>
              </a:rPr>
              <a:t> </a:t>
            </a:r>
            <a:r>
              <a:rPr sz="2200" b="1" spc="-10" dirty="0">
                <a:solidFill>
                  <a:srgbClr val="FF0000"/>
                </a:solidFill>
                <a:latin typeface="Arial"/>
                <a:cs typeface="Arial"/>
              </a:rPr>
              <a:t>if</a:t>
            </a:r>
            <a:r>
              <a:rPr sz="2200" b="1" spc="-5" dirty="0">
                <a:solidFill>
                  <a:srgbClr val="FF0000"/>
                </a:solidFill>
                <a:latin typeface="Arial"/>
                <a:cs typeface="Arial"/>
              </a:rPr>
              <a:t> </a:t>
            </a:r>
            <a:r>
              <a:rPr sz="2200" b="1" spc="-35" dirty="0">
                <a:solidFill>
                  <a:srgbClr val="FF0000"/>
                </a:solidFill>
                <a:latin typeface="Arial"/>
                <a:cs typeface="Arial"/>
              </a:rPr>
              <a:t>y</a:t>
            </a:r>
            <a:r>
              <a:rPr sz="2200" b="1" spc="-15" dirty="0">
                <a:solidFill>
                  <a:srgbClr val="FF0000"/>
                </a:solidFill>
                <a:latin typeface="Arial"/>
                <a:cs typeface="Arial"/>
              </a:rPr>
              <a:t>ou</a:t>
            </a:r>
            <a:r>
              <a:rPr sz="2200" b="1" spc="35" dirty="0">
                <a:solidFill>
                  <a:srgbClr val="FF0000"/>
                </a:solidFill>
                <a:latin typeface="Arial"/>
                <a:cs typeface="Arial"/>
              </a:rPr>
              <a:t> </a:t>
            </a:r>
            <a:r>
              <a:rPr sz="2200" b="1" spc="-5" dirty="0">
                <a:solidFill>
                  <a:srgbClr val="FF0000"/>
                </a:solidFill>
                <a:latin typeface="Arial"/>
                <a:cs typeface="Arial"/>
              </a:rPr>
              <a:t>w</a:t>
            </a:r>
            <a:r>
              <a:rPr sz="2200" b="1" spc="-15" dirty="0">
                <a:solidFill>
                  <a:srgbClr val="FF0000"/>
                </a:solidFill>
                <a:latin typeface="Arial"/>
                <a:cs typeface="Arial"/>
              </a:rPr>
              <a:t>ish to ke</a:t>
            </a:r>
            <a:r>
              <a:rPr sz="2200" b="1" spc="-10" dirty="0">
                <a:solidFill>
                  <a:srgbClr val="FF0000"/>
                </a:solidFill>
                <a:latin typeface="Arial"/>
                <a:cs typeface="Arial"/>
              </a:rPr>
              <a:t>e</a:t>
            </a:r>
            <a:r>
              <a:rPr sz="2200" b="1" spc="-15" dirty="0">
                <a:solidFill>
                  <a:srgbClr val="FF0000"/>
                </a:solidFill>
                <a:latin typeface="Arial"/>
                <a:cs typeface="Arial"/>
              </a:rPr>
              <a:t>p</a:t>
            </a:r>
            <a:r>
              <a:rPr sz="2200" b="1" spc="10" dirty="0">
                <a:solidFill>
                  <a:srgbClr val="FF0000"/>
                </a:solidFill>
                <a:latin typeface="Arial"/>
                <a:cs typeface="Arial"/>
              </a:rPr>
              <a:t> </a:t>
            </a:r>
            <a:r>
              <a:rPr sz="2200" b="1" spc="-10" dirty="0">
                <a:solidFill>
                  <a:srgbClr val="FF0000"/>
                </a:solidFill>
                <a:latin typeface="Arial"/>
                <a:cs typeface="Arial"/>
              </a:rPr>
              <a:t>it</a:t>
            </a:r>
            <a:r>
              <a:rPr sz="2200" b="1" spc="-5" dirty="0">
                <a:solidFill>
                  <a:srgbClr val="FF0000"/>
                </a:solidFill>
                <a:latin typeface="Arial"/>
                <a:cs typeface="Arial"/>
              </a:rPr>
              <a:t> </a:t>
            </a:r>
            <a:r>
              <a:rPr sz="2200" b="1" spc="-10" dirty="0">
                <a:solidFill>
                  <a:srgbClr val="FF0000"/>
                </a:solidFill>
                <a:latin typeface="Arial"/>
                <a:cs typeface="Arial"/>
              </a:rPr>
              <a:t>for</a:t>
            </a:r>
            <a:r>
              <a:rPr sz="2200" b="1" spc="5" dirty="0">
                <a:solidFill>
                  <a:srgbClr val="FF0000"/>
                </a:solidFill>
                <a:latin typeface="Arial"/>
                <a:cs typeface="Arial"/>
              </a:rPr>
              <a:t> </a:t>
            </a:r>
            <a:r>
              <a:rPr lang="en-US" sz="2200" b="1" spc="-15" dirty="0">
                <a:solidFill>
                  <a:srgbClr val="FF0000"/>
                </a:solidFill>
                <a:latin typeface="Arial"/>
                <a:cs typeface="Arial"/>
              </a:rPr>
              <a:t>2020</a:t>
            </a:r>
            <a:endParaRPr sz="22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848" rIns="0" bIns="0" rtlCol="0">
            <a:noAutofit/>
          </a:bodyPr>
          <a:lstStyle/>
          <a:p>
            <a:pPr marL="18415">
              <a:lnSpc>
                <a:spcPct val="100000"/>
              </a:lnSpc>
              <a:tabLst>
                <a:tab pos="9168765" algn="l"/>
              </a:tabLst>
            </a:pPr>
            <a:r>
              <a:rPr sz="3200" u="sng" dirty="0">
                <a:solidFill>
                  <a:srgbClr val="46702B"/>
                </a:solidFill>
                <a:latin typeface="Arial"/>
                <a:cs typeface="Arial"/>
              </a:rPr>
              <a:t>Em</a:t>
            </a:r>
            <a:r>
              <a:rPr sz="3200" u="sng" spc="-15" dirty="0">
                <a:solidFill>
                  <a:srgbClr val="46702B"/>
                </a:solidFill>
                <a:latin typeface="Arial"/>
                <a:cs typeface="Arial"/>
              </a:rPr>
              <a:t>p</a:t>
            </a:r>
            <a:r>
              <a:rPr sz="3200" u="sng" spc="0" dirty="0">
                <a:solidFill>
                  <a:srgbClr val="46702B"/>
                </a:solidFill>
                <a:latin typeface="Arial"/>
                <a:cs typeface="Arial"/>
              </a:rPr>
              <a:t>loyer</a:t>
            </a:r>
            <a:r>
              <a:rPr sz="3200" u="sng" spc="-25" dirty="0">
                <a:solidFill>
                  <a:srgbClr val="46702B"/>
                </a:solidFill>
                <a:latin typeface="Arial"/>
                <a:cs typeface="Arial"/>
              </a:rPr>
              <a:t> </a:t>
            </a:r>
            <a:r>
              <a:rPr sz="3200" u="sng" spc="0" dirty="0">
                <a:solidFill>
                  <a:srgbClr val="46702B"/>
                </a:solidFill>
                <a:latin typeface="Arial"/>
                <a:cs typeface="Arial"/>
              </a:rPr>
              <a:t>Pa</a:t>
            </a:r>
            <a:r>
              <a:rPr sz="3200" u="sng" spc="-10" dirty="0">
                <a:solidFill>
                  <a:srgbClr val="46702B"/>
                </a:solidFill>
                <a:latin typeface="Arial"/>
                <a:cs typeface="Arial"/>
              </a:rPr>
              <a:t>i</a:t>
            </a:r>
            <a:r>
              <a:rPr sz="3200" u="sng" spc="0" dirty="0">
                <a:solidFill>
                  <a:srgbClr val="46702B"/>
                </a:solidFill>
                <a:latin typeface="Arial"/>
                <a:cs typeface="Arial"/>
              </a:rPr>
              <a:t>d Gro</a:t>
            </a:r>
            <a:r>
              <a:rPr sz="3200" u="sng" spc="-20" dirty="0">
                <a:solidFill>
                  <a:srgbClr val="46702B"/>
                </a:solidFill>
                <a:latin typeface="Arial"/>
                <a:cs typeface="Arial"/>
              </a:rPr>
              <a:t>u</a:t>
            </a:r>
            <a:r>
              <a:rPr sz="3200" u="sng" spc="0" dirty="0">
                <a:solidFill>
                  <a:srgbClr val="46702B"/>
                </a:solidFill>
                <a:latin typeface="Arial"/>
                <a:cs typeface="Arial"/>
              </a:rPr>
              <a:t>p</a:t>
            </a:r>
            <a:r>
              <a:rPr sz="3200" u="sng" spc="-20" dirty="0">
                <a:solidFill>
                  <a:srgbClr val="46702B"/>
                </a:solidFill>
                <a:latin typeface="Arial"/>
                <a:cs typeface="Arial"/>
              </a:rPr>
              <a:t> </a:t>
            </a:r>
            <a:r>
              <a:rPr sz="3200" u="sng" spc="0" dirty="0">
                <a:solidFill>
                  <a:srgbClr val="46702B"/>
                </a:solidFill>
                <a:latin typeface="Arial"/>
                <a:cs typeface="Arial"/>
              </a:rPr>
              <a:t>Li</a:t>
            </a:r>
            <a:r>
              <a:rPr sz="3200" u="sng" spc="-15" dirty="0">
                <a:solidFill>
                  <a:srgbClr val="46702B"/>
                </a:solidFill>
                <a:latin typeface="Arial"/>
                <a:cs typeface="Arial"/>
              </a:rPr>
              <a:t>f</a:t>
            </a:r>
            <a:r>
              <a:rPr sz="3200" u="sng" spc="0" dirty="0">
                <a:solidFill>
                  <a:srgbClr val="46702B"/>
                </a:solidFill>
                <a:latin typeface="Arial"/>
                <a:cs typeface="Arial"/>
              </a:rPr>
              <a:t>e </a:t>
            </a:r>
            <a:r>
              <a:rPr sz="3200" u="sng" spc="-10" dirty="0">
                <a:solidFill>
                  <a:srgbClr val="46702B"/>
                </a:solidFill>
                <a:latin typeface="Arial"/>
                <a:cs typeface="Arial"/>
              </a:rPr>
              <a:t>I</a:t>
            </a:r>
            <a:r>
              <a:rPr sz="3200" u="sng" spc="0" dirty="0">
                <a:solidFill>
                  <a:srgbClr val="46702B"/>
                </a:solidFill>
                <a:latin typeface="Arial"/>
                <a:cs typeface="Arial"/>
              </a:rPr>
              <a:t>nsura</a:t>
            </a:r>
            <a:r>
              <a:rPr sz="3200" u="sng" spc="-20" dirty="0">
                <a:solidFill>
                  <a:srgbClr val="46702B"/>
                </a:solidFill>
                <a:latin typeface="Arial"/>
                <a:cs typeface="Arial"/>
              </a:rPr>
              <a:t>n</a:t>
            </a:r>
            <a:r>
              <a:rPr sz="3200" u="sng" spc="0" dirty="0">
                <a:solidFill>
                  <a:srgbClr val="46702B"/>
                </a:solidFill>
                <a:latin typeface="Arial"/>
                <a:cs typeface="Arial"/>
              </a:rPr>
              <a:t>ce</a:t>
            </a:r>
            <a:r>
              <a:rPr sz="3200" u="sng" spc="-20" dirty="0">
                <a:solidFill>
                  <a:srgbClr val="46702B"/>
                </a:solidFill>
                <a:latin typeface="Arial"/>
                <a:cs typeface="Arial"/>
              </a:rPr>
              <a:t> </a:t>
            </a:r>
            <a:r>
              <a:rPr sz="3200" u="sng" spc="0" dirty="0">
                <a:solidFill>
                  <a:srgbClr val="46702B"/>
                </a:solidFill>
                <a:latin typeface="Arial"/>
                <a:cs typeface="Arial"/>
              </a:rPr>
              <a:t>-</a:t>
            </a:r>
            <a:r>
              <a:rPr sz="3200" u="sng" spc="-15" dirty="0">
                <a:solidFill>
                  <a:srgbClr val="46702B"/>
                </a:solidFill>
                <a:latin typeface="Arial"/>
                <a:cs typeface="Arial"/>
              </a:rPr>
              <a:t> </a:t>
            </a:r>
            <a:r>
              <a:rPr sz="3200" u="sng" spc="0" dirty="0">
                <a:solidFill>
                  <a:srgbClr val="46702B"/>
                </a:solidFill>
                <a:latin typeface="Arial"/>
                <a:cs typeface="Arial"/>
              </a:rPr>
              <a:t>MetL</a:t>
            </a:r>
            <a:r>
              <a:rPr sz="3200" u="sng" spc="-10" dirty="0">
                <a:solidFill>
                  <a:srgbClr val="46702B"/>
                </a:solidFill>
                <a:latin typeface="Arial"/>
                <a:cs typeface="Arial"/>
              </a:rPr>
              <a:t>i</a:t>
            </a:r>
            <a:r>
              <a:rPr sz="3200" u="sng" spc="0" dirty="0">
                <a:solidFill>
                  <a:srgbClr val="46702B"/>
                </a:solidFill>
                <a:latin typeface="Arial"/>
                <a:cs typeface="Arial"/>
              </a:rPr>
              <a:t>fe 	</a:t>
            </a:r>
            <a:endParaRPr sz="3200">
              <a:latin typeface="Arial"/>
              <a:cs typeface="Arial"/>
            </a:endParaRPr>
          </a:p>
        </p:txBody>
      </p:sp>
      <p:sp>
        <p:nvSpPr>
          <p:cNvPr id="3" name="object 3"/>
          <p:cNvSpPr txBox="1">
            <a:spLocks noGrp="1"/>
          </p:cNvSpPr>
          <p:nvPr>
            <p:ph type="body" idx="1"/>
          </p:nvPr>
        </p:nvSpPr>
        <p:spPr>
          <a:xfrm>
            <a:off x="1477205" y="1521734"/>
            <a:ext cx="7361995" cy="3141878"/>
          </a:xfrm>
          <a:prstGeom prst="rect">
            <a:avLst/>
          </a:prstGeom>
        </p:spPr>
        <p:txBody>
          <a:bodyPr vert="horz" wrap="square" lIns="0" tIns="0" rIns="0" bIns="0" rtlCol="0">
            <a:noAutofit/>
          </a:bodyPr>
          <a:lstStyle/>
          <a:p>
            <a:pPr marL="977265" marR="977265" indent="0" algn="ctr">
              <a:lnSpc>
                <a:spcPct val="126899"/>
              </a:lnSpc>
            </a:pPr>
            <a:r>
              <a:rPr sz="2800" spc="-20" dirty="0">
                <a:solidFill>
                  <a:srgbClr val="3A6C29"/>
                </a:solidFill>
                <a:latin typeface="Arial"/>
                <a:cs typeface="Arial"/>
              </a:rPr>
              <a:t>Emplo</a:t>
            </a:r>
            <a:r>
              <a:rPr sz="2800" spc="-5" dirty="0">
                <a:solidFill>
                  <a:srgbClr val="3A6C29"/>
                </a:solidFill>
                <a:latin typeface="Arial"/>
                <a:cs typeface="Arial"/>
              </a:rPr>
              <a:t>y</a:t>
            </a:r>
            <a:r>
              <a:rPr sz="2800" spc="-20" dirty="0">
                <a:solidFill>
                  <a:srgbClr val="3A6C29"/>
                </a:solidFill>
                <a:latin typeface="Arial"/>
                <a:cs typeface="Arial"/>
              </a:rPr>
              <a:t>ee</a:t>
            </a:r>
            <a:r>
              <a:rPr sz="2800" spc="15" dirty="0">
                <a:solidFill>
                  <a:srgbClr val="3A6C29"/>
                </a:solidFill>
                <a:latin typeface="Arial"/>
                <a:cs typeface="Arial"/>
              </a:rPr>
              <a:t> </a:t>
            </a:r>
            <a:r>
              <a:rPr sz="2800" spc="-20" dirty="0">
                <a:solidFill>
                  <a:srgbClr val="3A6C29"/>
                </a:solidFill>
                <a:latin typeface="Arial"/>
                <a:cs typeface="Arial"/>
              </a:rPr>
              <a:t>=</a:t>
            </a:r>
            <a:r>
              <a:rPr sz="2800" spc="-5" dirty="0">
                <a:solidFill>
                  <a:srgbClr val="3A6C29"/>
                </a:solidFill>
                <a:latin typeface="Arial"/>
                <a:cs typeface="Arial"/>
              </a:rPr>
              <a:t> </a:t>
            </a:r>
            <a:r>
              <a:rPr sz="2800" spc="-20" dirty="0">
                <a:solidFill>
                  <a:srgbClr val="3A6C29"/>
                </a:solidFill>
                <a:latin typeface="Arial"/>
                <a:cs typeface="Arial"/>
              </a:rPr>
              <a:t>1X</a:t>
            </a:r>
            <a:r>
              <a:rPr sz="2800" spc="-5" dirty="0">
                <a:solidFill>
                  <a:srgbClr val="3A6C29"/>
                </a:solidFill>
                <a:latin typeface="Arial"/>
                <a:cs typeface="Arial"/>
              </a:rPr>
              <a:t> </a:t>
            </a:r>
            <a:r>
              <a:rPr sz="2800" spc="-20" dirty="0">
                <a:solidFill>
                  <a:srgbClr val="3A6C29"/>
                </a:solidFill>
                <a:latin typeface="Arial"/>
                <a:cs typeface="Arial"/>
              </a:rPr>
              <a:t>An</a:t>
            </a:r>
            <a:r>
              <a:rPr sz="2800" spc="-15" dirty="0">
                <a:solidFill>
                  <a:srgbClr val="3A6C29"/>
                </a:solidFill>
                <a:latin typeface="Arial"/>
                <a:cs typeface="Arial"/>
              </a:rPr>
              <a:t>n</a:t>
            </a:r>
            <a:r>
              <a:rPr sz="2800" spc="-20" dirty="0">
                <a:solidFill>
                  <a:srgbClr val="3A6C29"/>
                </a:solidFill>
                <a:latin typeface="Arial"/>
                <a:cs typeface="Arial"/>
              </a:rPr>
              <a:t>u</a:t>
            </a:r>
            <a:r>
              <a:rPr sz="2800" spc="-15" dirty="0">
                <a:solidFill>
                  <a:srgbClr val="3A6C29"/>
                </a:solidFill>
                <a:latin typeface="Arial"/>
                <a:cs typeface="Arial"/>
              </a:rPr>
              <a:t>a</a:t>
            </a:r>
            <a:r>
              <a:rPr sz="2800" spc="-10" dirty="0">
                <a:solidFill>
                  <a:srgbClr val="3A6C29"/>
                </a:solidFill>
                <a:latin typeface="Arial"/>
                <a:cs typeface="Arial"/>
              </a:rPr>
              <a:t>l</a:t>
            </a:r>
            <a:r>
              <a:rPr lang="en-US" sz="2800" spc="-10" dirty="0">
                <a:solidFill>
                  <a:srgbClr val="3A6C29"/>
                </a:solidFill>
                <a:latin typeface="Arial"/>
                <a:cs typeface="Arial"/>
              </a:rPr>
              <a:t> Earnings</a:t>
            </a:r>
          </a:p>
          <a:p>
            <a:pPr marL="977265" marR="977265" indent="0" algn="ctr">
              <a:lnSpc>
                <a:spcPct val="126899"/>
              </a:lnSpc>
            </a:pPr>
            <a:r>
              <a:rPr sz="2800" spc="10" dirty="0">
                <a:solidFill>
                  <a:srgbClr val="3A6C29"/>
                </a:solidFill>
                <a:latin typeface="Arial"/>
                <a:cs typeface="Arial"/>
              </a:rPr>
              <a:t> </a:t>
            </a:r>
            <a:r>
              <a:rPr sz="2800" spc="-15" dirty="0">
                <a:solidFill>
                  <a:srgbClr val="3A6C29"/>
                </a:solidFill>
                <a:latin typeface="Arial"/>
                <a:cs typeface="Arial"/>
              </a:rPr>
              <a:t>Spouse</a:t>
            </a:r>
            <a:r>
              <a:rPr sz="2800" spc="-20" dirty="0">
                <a:solidFill>
                  <a:srgbClr val="3A6C29"/>
                </a:solidFill>
                <a:latin typeface="Arial"/>
                <a:cs typeface="Arial"/>
              </a:rPr>
              <a:t>=</a:t>
            </a:r>
            <a:r>
              <a:rPr sz="2800" spc="10" dirty="0">
                <a:solidFill>
                  <a:srgbClr val="3A6C29"/>
                </a:solidFill>
                <a:latin typeface="Arial"/>
                <a:cs typeface="Arial"/>
              </a:rPr>
              <a:t> </a:t>
            </a:r>
            <a:r>
              <a:rPr sz="2800" spc="-20" dirty="0">
                <a:solidFill>
                  <a:srgbClr val="3A6C29"/>
                </a:solidFill>
                <a:latin typeface="Arial"/>
                <a:cs typeface="Arial"/>
              </a:rPr>
              <a:t>$</a:t>
            </a:r>
            <a:r>
              <a:rPr sz="2800" spc="-15" dirty="0">
                <a:solidFill>
                  <a:srgbClr val="3A6C29"/>
                </a:solidFill>
                <a:latin typeface="Arial"/>
                <a:cs typeface="Arial"/>
              </a:rPr>
              <a:t>5,0</a:t>
            </a:r>
            <a:r>
              <a:rPr sz="2800" spc="-10" dirty="0">
                <a:solidFill>
                  <a:srgbClr val="3A6C29"/>
                </a:solidFill>
                <a:latin typeface="Arial"/>
                <a:cs typeface="Arial"/>
              </a:rPr>
              <a:t>0</a:t>
            </a:r>
            <a:r>
              <a:rPr sz="2800" spc="-20" dirty="0">
                <a:solidFill>
                  <a:srgbClr val="3A6C29"/>
                </a:solidFill>
                <a:latin typeface="Arial"/>
                <a:cs typeface="Arial"/>
              </a:rPr>
              <a:t>0</a:t>
            </a:r>
            <a:endParaRPr sz="2800" dirty="0">
              <a:latin typeface="Arial"/>
              <a:cs typeface="Arial"/>
            </a:endParaRPr>
          </a:p>
          <a:p>
            <a:pPr>
              <a:lnSpc>
                <a:spcPts val="900"/>
              </a:lnSpc>
              <a:spcBef>
                <a:spcPts val="0"/>
              </a:spcBef>
            </a:pPr>
            <a:endParaRPr sz="900" dirty="0"/>
          </a:p>
          <a:p>
            <a:pPr marL="4445" algn="ctr">
              <a:lnSpc>
                <a:spcPct val="100000"/>
              </a:lnSpc>
            </a:pPr>
            <a:r>
              <a:rPr sz="2800" spc="-15" dirty="0">
                <a:solidFill>
                  <a:srgbClr val="3A6C29"/>
                </a:solidFill>
                <a:latin typeface="Arial"/>
                <a:cs typeface="Arial"/>
              </a:rPr>
              <a:t>Chi</a:t>
            </a:r>
            <a:r>
              <a:rPr sz="2800" spc="-5" dirty="0">
                <a:solidFill>
                  <a:srgbClr val="3A6C29"/>
                </a:solidFill>
                <a:latin typeface="Arial"/>
                <a:cs typeface="Arial"/>
              </a:rPr>
              <a:t>l</a:t>
            </a:r>
            <a:r>
              <a:rPr sz="2800" spc="-20" dirty="0">
                <a:solidFill>
                  <a:srgbClr val="3A6C29"/>
                </a:solidFill>
                <a:latin typeface="Arial"/>
                <a:cs typeface="Arial"/>
              </a:rPr>
              <a:t>d=</a:t>
            </a:r>
            <a:r>
              <a:rPr sz="2800" spc="15" dirty="0">
                <a:solidFill>
                  <a:srgbClr val="3A6C29"/>
                </a:solidFill>
                <a:latin typeface="Arial"/>
                <a:cs typeface="Arial"/>
              </a:rPr>
              <a:t> </a:t>
            </a:r>
            <a:r>
              <a:rPr sz="2800" spc="-20" dirty="0">
                <a:solidFill>
                  <a:srgbClr val="3A6C29"/>
                </a:solidFill>
                <a:latin typeface="Arial"/>
                <a:cs typeface="Arial"/>
              </a:rPr>
              <a:t>$</a:t>
            </a:r>
            <a:r>
              <a:rPr sz="2800" spc="-15" dirty="0">
                <a:solidFill>
                  <a:srgbClr val="3A6C29"/>
                </a:solidFill>
                <a:latin typeface="Arial"/>
                <a:cs typeface="Arial"/>
              </a:rPr>
              <a:t>5,0</a:t>
            </a:r>
            <a:r>
              <a:rPr sz="2800" spc="-10" dirty="0">
                <a:solidFill>
                  <a:srgbClr val="3A6C29"/>
                </a:solidFill>
                <a:latin typeface="Arial"/>
                <a:cs typeface="Arial"/>
              </a:rPr>
              <a:t>0</a:t>
            </a:r>
            <a:r>
              <a:rPr sz="2800" spc="-20" dirty="0">
                <a:solidFill>
                  <a:srgbClr val="3A6C29"/>
                </a:solidFill>
                <a:latin typeface="Arial"/>
                <a:cs typeface="Arial"/>
              </a:rPr>
              <a:t>0</a:t>
            </a:r>
            <a:endParaRPr sz="2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62"/>
              </a:spcBef>
            </a:pPr>
            <a:endParaRPr sz="1100" dirty="0"/>
          </a:p>
          <a:p>
            <a:pPr algn="ctr">
              <a:lnSpc>
                <a:spcPct val="100000"/>
              </a:lnSpc>
            </a:pPr>
            <a:r>
              <a:rPr sz="2400" spc="-20" dirty="0">
                <a:solidFill>
                  <a:srgbClr val="3A6C29"/>
                </a:solidFill>
                <a:latin typeface="Arial"/>
                <a:cs typeface="Arial"/>
              </a:rPr>
              <a:t>The</a:t>
            </a:r>
            <a:r>
              <a:rPr sz="2400" spc="15" dirty="0">
                <a:solidFill>
                  <a:srgbClr val="3A6C29"/>
                </a:solidFill>
                <a:latin typeface="Arial"/>
                <a:cs typeface="Arial"/>
              </a:rPr>
              <a:t> </a:t>
            </a:r>
            <a:r>
              <a:rPr sz="2400" spc="-15" dirty="0">
                <a:solidFill>
                  <a:srgbClr val="3A6C29"/>
                </a:solidFill>
                <a:latin typeface="Arial"/>
                <a:cs typeface="Arial"/>
              </a:rPr>
              <a:t>co</a:t>
            </a:r>
            <a:r>
              <a:rPr sz="2400" spc="-20" dirty="0">
                <a:solidFill>
                  <a:srgbClr val="3A6C29"/>
                </a:solidFill>
                <a:latin typeface="Arial"/>
                <a:cs typeface="Arial"/>
              </a:rPr>
              <a:t>u</a:t>
            </a:r>
            <a:r>
              <a:rPr sz="2400" spc="-15" dirty="0">
                <a:solidFill>
                  <a:srgbClr val="3A6C29"/>
                </a:solidFill>
                <a:latin typeface="Arial"/>
                <a:cs typeface="Arial"/>
              </a:rPr>
              <a:t>nty</a:t>
            </a:r>
            <a:r>
              <a:rPr sz="2400" spc="-5" dirty="0">
                <a:solidFill>
                  <a:srgbClr val="3A6C29"/>
                </a:solidFill>
                <a:latin typeface="Arial"/>
                <a:cs typeface="Arial"/>
              </a:rPr>
              <a:t> </a:t>
            </a:r>
            <a:r>
              <a:rPr sz="2400" spc="-20" dirty="0">
                <a:solidFill>
                  <a:srgbClr val="3A6C29"/>
                </a:solidFill>
                <a:latin typeface="Arial"/>
                <a:cs typeface="Arial"/>
              </a:rPr>
              <a:t>p</a:t>
            </a:r>
            <a:r>
              <a:rPr sz="2400" spc="-5" dirty="0">
                <a:solidFill>
                  <a:srgbClr val="3A6C29"/>
                </a:solidFill>
                <a:latin typeface="Arial"/>
                <a:cs typeface="Arial"/>
              </a:rPr>
              <a:t>r</a:t>
            </a:r>
            <a:r>
              <a:rPr sz="2400" spc="-20" dirty="0">
                <a:solidFill>
                  <a:srgbClr val="3A6C29"/>
                </a:solidFill>
                <a:latin typeface="Arial"/>
                <a:cs typeface="Arial"/>
              </a:rPr>
              <a:t>o</a:t>
            </a:r>
            <a:r>
              <a:rPr sz="2400" spc="-10" dirty="0">
                <a:solidFill>
                  <a:srgbClr val="3A6C29"/>
                </a:solidFill>
                <a:latin typeface="Arial"/>
                <a:cs typeface="Arial"/>
              </a:rPr>
              <a:t>vi</a:t>
            </a:r>
            <a:r>
              <a:rPr sz="2400" spc="-15" dirty="0">
                <a:solidFill>
                  <a:srgbClr val="3A6C29"/>
                </a:solidFill>
                <a:latin typeface="Arial"/>
                <a:cs typeface="Arial"/>
              </a:rPr>
              <a:t>des</a:t>
            </a:r>
            <a:r>
              <a:rPr sz="2400" spc="5" dirty="0">
                <a:solidFill>
                  <a:srgbClr val="3A6C29"/>
                </a:solidFill>
                <a:latin typeface="Arial"/>
                <a:cs typeface="Arial"/>
              </a:rPr>
              <a:t> </a:t>
            </a:r>
            <a:r>
              <a:rPr sz="2400" spc="-10" dirty="0">
                <a:solidFill>
                  <a:srgbClr val="3A6C29"/>
                </a:solidFill>
                <a:latin typeface="Arial"/>
                <a:cs typeface="Arial"/>
              </a:rPr>
              <a:t>t</a:t>
            </a:r>
            <a:r>
              <a:rPr sz="2400" spc="-15" dirty="0">
                <a:solidFill>
                  <a:srgbClr val="3A6C29"/>
                </a:solidFill>
                <a:latin typeface="Arial"/>
                <a:cs typeface="Arial"/>
              </a:rPr>
              <a:t>h</a:t>
            </a:r>
            <a:r>
              <a:rPr sz="2400" spc="-10" dirty="0">
                <a:solidFill>
                  <a:srgbClr val="3A6C29"/>
                </a:solidFill>
                <a:latin typeface="Arial"/>
                <a:cs typeface="Arial"/>
              </a:rPr>
              <a:t>is</a:t>
            </a:r>
            <a:r>
              <a:rPr sz="2400" spc="-5" dirty="0">
                <a:solidFill>
                  <a:srgbClr val="3A6C29"/>
                </a:solidFill>
                <a:latin typeface="Arial"/>
                <a:cs typeface="Arial"/>
              </a:rPr>
              <a:t> </a:t>
            </a:r>
            <a:r>
              <a:rPr sz="2400" spc="-20" dirty="0">
                <a:solidFill>
                  <a:srgbClr val="3A6C29"/>
                </a:solidFill>
                <a:latin typeface="Arial"/>
                <a:cs typeface="Arial"/>
              </a:rPr>
              <a:t>b</a:t>
            </a:r>
            <a:r>
              <a:rPr sz="2400" spc="-15" dirty="0">
                <a:solidFill>
                  <a:srgbClr val="3A6C29"/>
                </a:solidFill>
                <a:latin typeface="Arial"/>
                <a:cs typeface="Arial"/>
              </a:rPr>
              <a:t>e</a:t>
            </a:r>
            <a:r>
              <a:rPr sz="2400" spc="-20" dirty="0">
                <a:solidFill>
                  <a:srgbClr val="3A6C29"/>
                </a:solidFill>
                <a:latin typeface="Arial"/>
                <a:cs typeface="Arial"/>
              </a:rPr>
              <a:t>n</a:t>
            </a:r>
            <a:r>
              <a:rPr sz="2400" spc="-15" dirty="0">
                <a:solidFill>
                  <a:srgbClr val="3A6C29"/>
                </a:solidFill>
                <a:latin typeface="Arial"/>
                <a:cs typeface="Arial"/>
              </a:rPr>
              <a:t>e</a:t>
            </a:r>
            <a:r>
              <a:rPr sz="2400" spc="-10" dirty="0">
                <a:solidFill>
                  <a:srgbClr val="3A6C29"/>
                </a:solidFill>
                <a:latin typeface="Arial"/>
                <a:cs typeface="Arial"/>
              </a:rPr>
              <a:t>fit </a:t>
            </a:r>
            <a:r>
              <a:rPr sz="2400" spc="-15" dirty="0">
                <a:solidFill>
                  <a:srgbClr val="3A6C29"/>
                </a:solidFill>
                <a:latin typeface="Arial"/>
                <a:cs typeface="Arial"/>
              </a:rPr>
              <a:t>at</a:t>
            </a:r>
            <a:r>
              <a:rPr sz="2400" spc="-5" dirty="0">
                <a:solidFill>
                  <a:srgbClr val="3A6C29"/>
                </a:solidFill>
                <a:latin typeface="Arial"/>
                <a:cs typeface="Arial"/>
              </a:rPr>
              <a:t> </a:t>
            </a:r>
            <a:r>
              <a:rPr sz="2400" spc="-20" dirty="0">
                <a:solidFill>
                  <a:srgbClr val="3A6C29"/>
                </a:solidFill>
                <a:latin typeface="Arial"/>
                <a:cs typeface="Arial"/>
              </a:rPr>
              <a:t>no</a:t>
            </a:r>
            <a:r>
              <a:rPr sz="2400" spc="5" dirty="0">
                <a:solidFill>
                  <a:srgbClr val="3A6C29"/>
                </a:solidFill>
                <a:latin typeface="Arial"/>
                <a:cs typeface="Arial"/>
              </a:rPr>
              <a:t> </a:t>
            </a:r>
            <a:r>
              <a:rPr sz="2400" spc="-10" dirty="0">
                <a:solidFill>
                  <a:srgbClr val="3A6C29"/>
                </a:solidFill>
                <a:latin typeface="Arial"/>
                <a:cs typeface="Arial"/>
              </a:rPr>
              <a:t>c</a:t>
            </a:r>
            <a:r>
              <a:rPr sz="2400" spc="-20" dirty="0">
                <a:solidFill>
                  <a:srgbClr val="3A6C29"/>
                </a:solidFill>
                <a:latin typeface="Arial"/>
                <a:cs typeface="Arial"/>
              </a:rPr>
              <a:t>o</a:t>
            </a:r>
            <a:r>
              <a:rPr sz="2400" spc="-10" dirty="0">
                <a:solidFill>
                  <a:srgbClr val="3A6C29"/>
                </a:solidFill>
                <a:latin typeface="Arial"/>
                <a:cs typeface="Arial"/>
              </a:rPr>
              <a:t>st</a:t>
            </a:r>
            <a:r>
              <a:rPr sz="2400" spc="-5" dirty="0">
                <a:solidFill>
                  <a:srgbClr val="3A6C29"/>
                </a:solidFill>
                <a:latin typeface="Arial"/>
                <a:cs typeface="Arial"/>
              </a:rPr>
              <a:t> </a:t>
            </a:r>
            <a:r>
              <a:rPr sz="2400" spc="-15" dirty="0">
                <a:solidFill>
                  <a:srgbClr val="3A6C29"/>
                </a:solidFill>
                <a:latin typeface="Arial"/>
                <a:cs typeface="Arial"/>
              </a:rPr>
              <a:t>t</a:t>
            </a:r>
            <a:r>
              <a:rPr lang="en-US" sz="2400" spc="-15" dirty="0">
                <a:solidFill>
                  <a:srgbClr val="3A6C29"/>
                </a:solidFill>
                <a:latin typeface="Arial"/>
                <a:cs typeface="Arial"/>
              </a:rPr>
              <a:t>o you.</a:t>
            </a:r>
            <a:endParaRPr sz="2400" dirty="0">
              <a:latin typeface="Arial"/>
              <a:cs typeface="Arial"/>
            </a:endParaRPr>
          </a:p>
        </p:txBody>
      </p:sp>
      <p:sp>
        <p:nvSpPr>
          <p:cNvPr id="4" name="object 4"/>
          <p:cNvSpPr/>
          <p:nvPr/>
        </p:nvSpPr>
        <p:spPr>
          <a:xfrm>
            <a:off x="4146803" y="6512052"/>
            <a:ext cx="1568196" cy="62636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24</a:t>
            </a:r>
            <a:endParaRPr sz="9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Voluntary</a:t>
            </a:r>
            <a:r>
              <a:rPr sz="3600" u="sng" spc="-20" dirty="0">
                <a:solidFill>
                  <a:srgbClr val="46702B"/>
                </a:solidFill>
                <a:latin typeface="Arial"/>
                <a:cs typeface="Arial"/>
              </a:rPr>
              <a:t> </a:t>
            </a:r>
            <a:r>
              <a:rPr sz="3600" u="sng" spc="0" dirty="0">
                <a:solidFill>
                  <a:srgbClr val="46702B"/>
                </a:solidFill>
                <a:latin typeface="Arial"/>
                <a:cs typeface="Arial"/>
              </a:rPr>
              <a:t>Term Life</a:t>
            </a:r>
            <a:r>
              <a:rPr sz="3600" u="sng" spc="-1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MetLife 	</a:t>
            </a:r>
            <a:endParaRPr sz="3600">
              <a:latin typeface="Arial"/>
              <a:cs typeface="Arial"/>
            </a:endParaRPr>
          </a:p>
        </p:txBody>
      </p:sp>
      <p:sp>
        <p:nvSpPr>
          <p:cNvPr id="4" name="object 4"/>
          <p:cNvSpPr/>
          <p:nvPr/>
        </p:nvSpPr>
        <p:spPr>
          <a:xfrm>
            <a:off x="3962400" y="6553200"/>
            <a:ext cx="1568196" cy="627888"/>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25</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1727451272"/>
              </p:ext>
            </p:extLst>
          </p:nvPr>
        </p:nvGraphicFramePr>
        <p:xfrm>
          <a:off x="788193" y="1676400"/>
          <a:ext cx="8482012" cy="4348730"/>
        </p:xfrm>
        <a:graphic>
          <a:graphicData uri="http://schemas.openxmlformats.org/drawingml/2006/table">
            <a:tbl>
              <a:tblPr firstRow="1" bandRow="1">
                <a:tableStyleId>{2D5ABB26-0587-4C30-8999-92F81FD0307C}</a:tableStyleId>
              </a:tblPr>
              <a:tblGrid>
                <a:gridCol w="4240974">
                  <a:extLst>
                    <a:ext uri="{9D8B030D-6E8A-4147-A177-3AD203B41FA5}">
                      <a16:colId xmlns="" xmlns:a16="http://schemas.microsoft.com/office/drawing/2014/main" val="20000"/>
                    </a:ext>
                  </a:extLst>
                </a:gridCol>
                <a:gridCol w="4241038">
                  <a:extLst>
                    <a:ext uri="{9D8B030D-6E8A-4147-A177-3AD203B41FA5}">
                      <a16:colId xmlns="" xmlns:a16="http://schemas.microsoft.com/office/drawing/2014/main" val="20001"/>
                    </a:ext>
                  </a:extLst>
                </a:gridCol>
              </a:tblGrid>
              <a:tr h="479551">
                <a:tc>
                  <a:txBody>
                    <a:bodyPr/>
                    <a:lstStyle/>
                    <a:p>
                      <a:endParaRPr sz="3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endParaRPr sz="3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701039">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25" dirty="0">
                          <a:solidFill>
                            <a:srgbClr val="3A6C29"/>
                          </a:solidFill>
                          <a:latin typeface="Arial"/>
                          <a:cs typeface="Arial"/>
                        </a:rPr>
                        <a:t> </a:t>
                      </a:r>
                      <a:r>
                        <a:rPr sz="2000" spc="0" dirty="0">
                          <a:solidFill>
                            <a:srgbClr val="3A6C29"/>
                          </a:solidFill>
                          <a:latin typeface="Arial"/>
                          <a:cs typeface="Arial"/>
                        </a:rPr>
                        <a:t>Amount</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1450340" marR="334645" indent="-1114425">
                        <a:lnSpc>
                          <a:spcPct val="100000"/>
                        </a:lnSpc>
                      </a:pPr>
                      <a:r>
                        <a:rPr sz="2000" dirty="0">
                          <a:solidFill>
                            <a:srgbClr val="3A6C29"/>
                          </a:solidFill>
                          <a:latin typeface="Arial"/>
                          <a:cs typeface="Arial"/>
                        </a:rPr>
                        <a:t>5x</a:t>
                      </a:r>
                      <a:r>
                        <a:rPr sz="2000" spc="-10" dirty="0">
                          <a:solidFill>
                            <a:srgbClr val="3A6C29"/>
                          </a:solidFill>
                          <a:latin typeface="Arial"/>
                          <a:cs typeface="Arial"/>
                        </a:rPr>
                        <a:t> </a:t>
                      </a:r>
                      <a:r>
                        <a:rPr sz="2000" spc="0" dirty="0">
                          <a:solidFill>
                            <a:srgbClr val="3A6C29"/>
                          </a:solidFill>
                          <a:latin typeface="Arial"/>
                          <a:cs typeface="Arial"/>
                        </a:rPr>
                        <a:t>Salary</a:t>
                      </a:r>
                      <a:r>
                        <a:rPr sz="2000" spc="-10" dirty="0">
                          <a:solidFill>
                            <a:srgbClr val="3A6C29"/>
                          </a:solidFill>
                          <a:latin typeface="Arial"/>
                          <a:cs typeface="Arial"/>
                        </a:rPr>
                        <a:t> </a:t>
                      </a:r>
                      <a:r>
                        <a:rPr sz="2000" spc="0" dirty="0">
                          <a:solidFill>
                            <a:srgbClr val="3A6C29"/>
                          </a:solidFill>
                          <a:latin typeface="Arial"/>
                          <a:cs typeface="Arial"/>
                        </a:rPr>
                        <a:t>or</a:t>
                      </a:r>
                      <a:r>
                        <a:rPr sz="2000" spc="-25" dirty="0">
                          <a:solidFill>
                            <a:srgbClr val="3A6C29"/>
                          </a:solidFill>
                          <a:latin typeface="Arial"/>
                          <a:cs typeface="Arial"/>
                        </a:rPr>
                        <a:t> </a:t>
                      </a:r>
                      <a:r>
                        <a:rPr sz="2000" spc="0" dirty="0">
                          <a:solidFill>
                            <a:srgbClr val="3A6C29"/>
                          </a:solidFill>
                          <a:latin typeface="Arial"/>
                          <a:cs typeface="Arial"/>
                        </a:rPr>
                        <a:t>$50</a:t>
                      </a:r>
                      <a:r>
                        <a:rPr sz="2000" spc="5" dirty="0">
                          <a:solidFill>
                            <a:srgbClr val="3A6C29"/>
                          </a:solidFill>
                          <a:latin typeface="Arial"/>
                          <a:cs typeface="Arial"/>
                        </a:rPr>
                        <a:t>0</a:t>
                      </a:r>
                      <a:r>
                        <a:rPr sz="2000" spc="0" dirty="0">
                          <a:solidFill>
                            <a:srgbClr val="3A6C29"/>
                          </a:solidFill>
                          <a:latin typeface="Arial"/>
                          <a:cs typeface="Arial"/>
                        </a:rPr>
                        <a:t>,000</a:t>
                      </a:r>
                      <a:r>
                        <a:rPr sz="2000" spc="-30" dirty="0">
                          <a:solidFill>
                            <a:srgbClr val="3A6C29"/>
                          </a:solidFill>
                          <a:latin typeface="Arial"/>
                          <a:cs typeface="Arial"/>
                        </a:rPr>
                        <a:t> </a:t>
                      </a:r>
                      <a:r>
                        <a:rPr sz="2000" spc="0" dirty="0">
                          <a:solidFill>
                            <a:srgbClr val="3A6C29"/>
                          </a:solidFill>
                          <a:latin typeface="Arial"/>
                          <a:cs typeface="Arial"/>
                        </a:rPr>
                        <a:t>($10,000 increments)</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479679">
                <a:tc>
                  <a:txBody>
                    <a:bodyPr/>
                    <a:lstStyle/>
                    <a:p>
                      <a:pPr marL="85090">
                        <a:lnSpc>
                          <a:spcPct val="100000"/>
                        </a:lnSpc>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Gua</a:t>
                      </a:r>
                      <a:r>
                        <a:rPr sz="2000" spc="5" dirty="0">
                          <a:solidFill>
                            <a:srgbClr val="3A6C29"/>
                          </a:solidFill>
                          <a:latin typeface="Arial"/>
                          <a:cs typeface="Arial"/>
                        </a:rPr>
                        <a:t>r</a:t>
                      </a:r>
                      <a:r>
                        <a:rPr sz="2000" spc="0" dirty="0">
                          <a:solidFill>
                            <a:srgbClr val="3A6C29"/>
                          </a:solidFill>
                          <a:latin typeface="Arial"/>
                          <a:cs typeface="Arial"/>
                        </a:rPr>
                        <a:t>anteed</a:t>
                      </a:r>
                      <a:r>
                        <a:rPr sz="2000" spc="-40" dirty="0">
                          <a:solidFill>
                            <a:srgbClr val="3A6C29"/>
                          </a:solidFill>
                          <a:latin typeface="Arial"/>
                          <a:cs typeface="Arial"/>
                        </a:rPr>
                        <a:t> </a:t>
                      </a:r>
                      <a:r>
                        <a:rPr sz="2000" spc="0" dirty="0">
                          <a:solidFill>
                            <a:srgbClr val="3A6C29"/>
                          </a:solidFill>
                          <a:latin typeface="Arial"/>
                          <a:cs typeface="Arial"/>
                        </a:rPr>
                        <a:t>Issue</a:t>
                      </a:r>
                      <a:r>
                        <a:rPr sz="2000" spc="-150" dirty="0">
                          <a:solidFill>
                            <a:srgbClr val="3A6C29"/>
                          </a:solidFill>
                          <a:latin typeface="Arial"/>
                          <a:cs typeface="Arial"/>
                        </a:rPr>
                        <a:t> </a:t>
                      </a:r>
                      <a:r>
                        <a:rPr sz="2000" spc="0" dirty="0">
                          <a:solidFill>
                            <a:srgbClr val="3A6C29"/>
                          </a:solidFill>
                          <a:latin typeface="Arial"/>
                          <a:cs typeface="Arial"/>
                        </a:rPr>
                        <a:t>Amt</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795020">
                        <a:lnSpc>
                          <a:spcPct val="100000"/>
                        </a:lnSpc>
                      </a:pPr>
                      <a:r>
                        <a:rPr sz="2000" dirty="0">
                          <a:solidFill>
                            <a:srgbClr val="3A6C29"/>
                          </a:solidFill>
                          <a:latin typeface="Arial"/>
                          <a:cs typeface="Arial"/>
                        </a:rPr>
                        <a:t>$20</a:t>
                      </a:r>
                      <a:r>
                        <a:rPr sz="2000" spc="5" dirty="0">
                          <a:solidFill>
                            <a:srgbClr val="3A6C29"/>
                          </a:solidFill>
                          <a:latin typeface="Arial"/>
                          <a:cs typeface="Arial"/>
                        </a:rPr>
                        <a:t>0</a:t>
                      </a:r>
                      <a:r>
                        <a:rPr sz="2000" spc="0" dirty="0">
                          <a:solidFill>
                            <a:srgbClr val="3A6C29"/>
                          </a:solidFill>
                          <a:latin typeface="Arial"/>
                          <a:cs typeface="Arial"/>
                        </a:rPr>
                        <a:t>,000</a:t>
                      </a:r>
                      <a:r>
                        <a:rPr sz="2000" spc="-30" dirty="0">
                          <a:solidFill>
                            <a:srgbClr val="3A6C29"/>
                          </a:solidFill>
                          <a:latin typeface="Arial"/>
                          <a:cs typeface="Arial"/>
                        </a:rPr>
                        <a:t> </a:t>
                      </a:r>
                      <a:r>
                        <a:rPr sz="2000" spc="0" dirty="0">
                          <a:solidFill>
                            <a:srgbClr val="3A6C29"/>
                          </a:solidFill>
                          <a:latin typeface="Arial"/>
                          <a:cs typeface="Arial"/>
                        </a:rPr>
                        <a:t>as</a:t>
                      </a:r>
                      <a:r>
                        <a:rPr sz="2000" spc="-25" dirty="0">
                          <a:solidFill>
                            <a:srgbClr val="3A6C29"/>
                          </a:solidFill>
                          <a:latin typeface="Arial"/>
                          <a:cs typeface="Arial"/>
                        </a:rPr>
                        <a:t> </a:t>
                      </a:r>
                      <a:r>
                        <a:rPr sz="2000" spc="0" dirty="0">
                          <a:solidFill>
                            <a:srgbClr val="3A6C29"/>
                          </a:solidFill>
                          <a:latin typeface="Arial"/>
                          <a:cs typeface="Arial"/>
                        </a:rPr>
                        <a:t>a new</a:t>
                      </a:r>
                      <a:r>
                        <a:rPr sz="2000" spc="-15" dirty="0">
                          <a:solidFill>
                            <a:srgbClr val="3A6C29"/>
                          </a:solidFill>
                          <a:latin typeface="Arial"/>
                          <a:cs typeface="Arial"/>
                        </a:rPr>
                        <a:t> </a:t>
                      </a:r>
                      <a:r>
                        <a:rPr sz="2000" spc="0" dirty="0">
                          <a:solidFill>
                            <a:srgbClr val="3A6C29"/>
                          </a:solidFill>
                          <a:latin typeface="Arial"/>
                          <a:cs typeface="Arial"/>
                        </a:rPr>
                        <a:t>hire</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700913">
                <a:tc>
                  <a:txBody>
                    <a:bodyPr/>
                    <a:lstStyle/>
                    <a:p>
                      <a:pPr marL="85090">
                        <a:lnSpc>
                          <a:spcPct val="100000"/>
                        </a:lnSpc>
                      </a:pPr>
                      <a:r>
                        <a:rPr sz="2000" dirty="0">
                          <a:solidFill>
                            <a:srgbClr val="3A6C29"/>
                          </a:solidFill>
                          <a:latin typeface="Arial"/>
                          <a:cs typeface="Arial"/>
                        </a:rPr>
                        <a:t>Spouse</a:t>
                      </a:r>
                      <a:r>
                        <a:rPr sz="2000" spc="-140" dirty="0">
                          <a:solidFill>
                            <a:srgbClr val="3A6C29"/>
                          </a:solidFill>
                          <a:latin typeface="Arial"/>
                          <a:cs typeface="Arial"/>
                        </a:rPr>
                        <a:t> </a:t>
                      </a:r>
                      <a:r>
                        <a:rPr sz="2000" spc="0" dirty="0">
                          <a:solidFill>
                            <a:srgbClr val="3A6C29"/>
                          </a:solidFill>
                          <a:latin typeface="Arial"/>
                          <a:cs typeface="Arial"/>
                        </a:rPr>
                        <a:t>Amount</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490980" marR="560705" indent="-929640">
                        <a:lnSpc>
                          <a:spcPct val="100000"/>
                        </a:lnSpc>
                      </a:pPr>
                      <a:r>
                        <a:rPr sz="2000" dirty="0">
                          <a:solidFill>
                            <a:srgbClr val="3A6C29"/>
                          </a:solidFill>
                          <a:latin typeface="Arial"/>
                          <a:cs typeface="Arial"/>
                        </a:rPr>
                        <a:t>50%</a:t>
                      </a:r>
                      <a:r>
                        <a:rPr sz="2000" spc="-20" dirty="0">
                          <a:solidFill>
                            <a:srgbClr val="3A6C29"/>
                          </a:solidFill>
                          <a:latin typeface="Arial"/>
                          <a:cs typeface="Arial"/>
                        </a:rPr>
                        <a:t> </a:t>
                      </a:r>
                      <a:r>
                        <a:rPr sz="2000" spc="0" dirty="0">
                          <a:solidFill>
                            <a:srgbClr val="3A6C29"/>
                          </a:solidFill>
                          <a:latin typeface="Arial"/>
                          <a:cs typeface="Arial"/>
                        </a:rPr>
                        <a:t>of</a:t>
                      </a:r>
                      <a:r>
                        <a:rPr sz="2000" spc="-10" dirty="0">
                          <a:solidFill>
                            <a:srgbClr val="3A6C29"/>
                          </a:solidFill>
                          <a:latin typeface="Arial"/>
                          <a:cs typeface="Arial"/>
                        </a:rPr>
                        <a:t> </a:t>
                      </a:r>
                      <a:r>
                        <a:rPr sz="2000" spc="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a:t>
                      </a:r>
                      <a:r>
                        <a:rPr sz="2000" spc="-15" dirty="0">
                          <a:solidFill>
                            <a:srgbClr val="3A6C29"/>
                          </a:solidFill>
                          <a:latin typeface="Arial"/>
                          <a:cs typeface="Arial"/>
                        </a:rPr>
                        <a:t> </a:t>
                      </a:r>
                      <a:r>
                        <a:rPr sz="2000" spc="0" dirty="0">
                          <a:solidFill>
                            <a:srgbClr val="3A6C29"/>
                          </a:solidFill>
                          <a:latin typeface="Arial"/>
                          <a:cs typeface="Arial"/>
                        </a:rPr>
                        <a:t>in $5,000 increments</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479678">
                <a:tc>
                  <a:txBody>
                    <a:bodyPr/>
                    <a:lstStyle/>
                    <a:p>
                      <a:pPr marL="85090">
                        <a:lnSpc>
                          <a:spcPct val="100000"/>
                        </a:lnSpc>
                      </a:pPr>
                      <a:r>
                        <a:rPr sz="2000" dirty="0">
                          <a:solidFill>
                            <a:srgbClr val="3A6C29"/>
                          </a:solidFill>
                          <a:latin typeface="Arial"/>
                          <a:cs typeface="Arial"/>
                        </a:rPr>
                        <a:t>Spouse</a:t>
                      </a:r>
                      <a:r>
                        <a:rPr sz="2000" spc="-30" dirty="0">
                          <a:solidFill>
                            <a:srgbClr val="3A6C29"/>
                          </a:solidFill>
                          <a:latin typeface="Arial"/>
                          <a:cs typeface="Arial"/>
                        </a:rPr>
                        <a:t> </a:t>
                      </a:r>
                      <a:r>
                        <a:rPr sz="2000" spc="0" dirty="0">
                          <a:solidFill>
                            <a:srgbClr val="3A6C29"/>
                          </a:solidFill>
                          <a:latin typeface="Arial"/>
                          <a:cs typeface="Arial"/>
                        </a:rPr>
                        <a:t>Gua</a:t>
                      </a:r>
                      <a:r>
                        <a:rPr sz="2000" spc="5" dirty="0">
                          <a:solidFill>
                            <a:srgbClr val="3A6C29"/>
                          </a:solidFill>
                          <a:latin typeface="Arial"/>
                          <a:cs typeface="Arial"/>
                        </a:rPr>
                        <a:t>r</a:t>
                      </a:r>
                      <a:r>
                        <a:rPr sz="2000" spc="0" dirty="0">
                          <a:solidFill>
                            <a:srgbClr val="3A6C29"/>
                          </a:solidFill>
                          <a:latin typeface="Arial"/>
                          <a:cs typeface="Arial"/>
                        </a:rPr>
                        <a:t>anteed</a:t>
                      </a:r>
                      <a:r>
                        <a:rPr sz="2000" spc="-50" dirty="0">
                          <a:solidFill>
                            <a:srgbClr val="3A6C29"/>
                          </a:solidFill>
                          <a:latin typeface="Arial"/>
                          <a:cs typeface="Arial"/>
                        </a:rPr>
                        <a:t> </a:t>
                      </a:r>
                      <a:r>
                        <a:rPr sz="2000" spc="0" dirty="0">
                          <a:solidFill>
                            <a:srgbClr val="3A6C29"/>
                          </a:solidFill>
                          <a:latin typeface="Arial"/>
                          <a:cs typeface="Arial"/>
                        </a:rPr>
                        <a:t>Issue</a:t>
                      </a:r>
                      <a:r>
                        <a:rPr sz="2000" spc="-135" dirty="0">
                          <a:solidFill>
                            <a:srgbClr val="3A6C29"/>
                          </a:solidFill>
                          <a:latin typeface="Arial"/>
                          <a:cs typeface="Arial"/>
                        </a:rPr>
                        <a:t> </a:t>
                      </a:r>
                      <a:r>
                        <a:rPr sz="2000" spc="0" dirty="0">
                          <a:solidFill>
                            <a:srgbClr val="3A6C29"/>
                          </a:solidFill>
                          <a:latin typeface="Arial"/>
                          <a:cs typeface="Arial"/>
                        </a:rPr>
                        <a:t>Amt</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66140">
                        <a:lnSpc>
                          <a:spcPct val="100000"/>
                        </a:lnSpc>
                      </a:pPr>
                      <a:r>
                        <a:rPr sz="2000" dirty="0">
                          <a:solidFill>
                            <a:srgbClr val="3A6C29"/>
                          </a:solidFill>
                          <a:latin typeface="Arial"/>
                          <a:cs typeface="Arial"/>
                        </a:rPr>
                        <a:t>$50,000</a:t>
                      </a:r>
                      <a:r>
                        <a:rPr sz="2000" spc="-25" dirty="0">
                          <a:solidFill>
                            <a:srgbClr val="3A6C29"/>
                          </a:solidFill>
                          <a:latin typeface="Arial"/>
                          <a:cs typeface="Arial"/>
                        </a:rPr>
                        <a:t> </a:t>
                      </a:r>
                      <a:r>
                        <a:rPr sz="2000" spc="0" dirty="0">
                          <a:solidFill>
                            <a:srgbClr val="3A6C29"/>
                          </a:solidFill>
                          <a:latin typeface="Arial"/>
                          <a:cs typeface="Arial"/>
                        </a:rPr>
                        <a:t>as</a:t>
                      </a:r>
                      <a:r>
                        <a:rPr sz="2000" spc="-15" dirty="0">
                          <a:solidFill>
                            <a:srgbClr val="3A6C29"/>
                          </a:solidFill>
                          <a:latin typeface="Arial"/>
                          <a:cs typeface="Arial"/>
                        </a:rPr>
                        <a:t> </a:t>
                      </a:r>
                      <a:r>
                        <a:rPr sz="2000" spc="0" dirty="0">
                          <a:solidFill>
                            <a:srgbClr val="3A6C29"/>
                          </a:solidFill>
                          <a:latin typeface="Arial"/>
                          <a:cs typeface="Arial"/>
                        </a:rPr>
                        <a:t>a</a:t>
                      </a:r>
                      <a:r>
                        <a:rPr sz="2000" spc="-15" dirty="0">
                          <a:solidFill>
                            <a:srgbClr val="3A6C29"/>
                          </a:solidFill>
                          <a:latin typeface="Arial"/>
                          <a:cs typeface="Arial"/>
                        </a:rPr>
                        <a:t> </a:t>
                      </a:r>
                      <a:r>
                        <a:rPr sz="2000" spc="0" dirty="0">
                          <a:solidFill>
                            <a:srgbClr val="3A6C29"/>
                          </a:solidFill>
                          <a:latin typeface="Arial"/>
                          <a:cs typeface="Arial"/>
                        </a:rPr>
                        <a:t>new</a:t>
                      </a:r>
                      <a:r>
                        <a:rPr sz="2000" spc="-15" dirty="0">
                          <a:solidFill>
                            <a:srgbClr val="3A6C29"/>
                          </a:solidFill>
                          <a:latin typeface="Arial"/>
                          <a:cs typeface="Arial"/>
                        </a:rPr>
                        <a:t> </a:t>
                      </a:r>
                      <a:r>
                        <a:rPr sz="2000" spc="0" dirty="0">
                          <a:solidFill>
                            <a:srgbClr val="3A6C29"/>
                          </a:solidFill>
                          <a:latin typeface="Arial"/>
                          <a:cs typeface="Arial"/>
                        </a:rPr>
                        <a:t>hire</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479551">
                <a:tc>
                  <a:txBody>
                    <a:bodyPr/>
                    <a:lstStyle/>
                    <a:p>
                      <a:pPr marL="85090">
                        <a:lnSpc>
                          <a:spcPct val="100000"/>
                        </a:lnSpc>
                      </a:pPr>
                      <a:r>
                        <a:rPr sz="2000" dirty="0">
                          <a:solidFill>
                            <a:srgbClr val="3A6C29"/>
                          </a:solidFill>
                          <a:latin typeface="Arial"/>
                          <a:cs typeface="Arial"/>
                        </a:rPr>
                        <a:t>Child</a:t>
                      </a:r>
                      <a:r>
                        <a:rPr sz="2000" spc="-114" dirty="0">
                          <a:solidFill>
                            <a:srgbClr val="3A6C29"/>
                          </a:solidFill>
                          <a:latin typeface="Arial"/>
                          <a:cs typeface="Arial"/>
                        </a:rPr>
                        <a:t> </a:t>
                      </a:r>
                      <a:r>
                        <a:rPr sz="2000" spc="0" dirty="0">
                          <a:solidFill>
                            <a:srgbClr val="3A6C29"/>
                          </a:solidFill>
                          <a:latin typeface="Arial"/>
                          <a:cs typeface="Arial"/>
                        </a:rPr>
                        <a:t>Amount</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434975">
                        <a:lnSpc>
                          <a:spcPct val="100000"/>
                        </a:lnSpc>
                      </a:pPr>
                      <a:r>
                        <a:rPr sz="2000" dirty="0">
                          <a:solidFill>
                            <a:srgbClr val="3A6C29"/>
                          </a:solidFill>
                          <a:latin typeface="Arial"/>
                          <a:cs typeface="Arial"/>
                        </a:rPr>
                        <a:t>$1,000</a:t>
                      </a:r>
                      <a:r>
                        <a:rPr sz="2000" spc="-25" dirty="0">
                          <a:solidFill>
                            <a:srgbClr val="3A6C29"/>
                          </a:solidFill>
                          <a:latin typeface="Arial"/>
                          <a:cs typeface="Arial"/>
                        </a:rPr>
                        <a:t> </a:t>
                      </a:r>
                      <a:r>
                        <a:rPr sz="2000" spc="0" dirty="0">
                          <a:solidFill>
                            <a:srgbClr val="3A6C29"/>
                          </a:solidFill>
                          <a:latin typeface="Arial"/>
                          <a:cs typeface="Arial"/>
                        </a:rPr>
                        <a:t>increments</a:t>
                      </a:r>
                      <a:r>
                        <a:rPr sz="2000" spc="-40" dirty="0">
                          <a:solidFill>
                            <a:srgbClr val="3A6C29"/>
                          </a:solidFill>
                          <a:latin typeface="Arial"/>
                          <a:cs typeface="Arial"/>
                        </a:rPr>
                        <a:t> </a:t>
                      </a:r>
                      <a:r>
                        <a:rPr sz="2000" spc="0" dirty="0">
                          <a:solidFill>
                            <a:srgbClr val="3A6C29"/>
                          </a:solidFill>
                          <a:latin typeface="Arial"/>
                          <a:cs typeface="Arial"/>
                        </a:rPr>
                        <a:t>to</a:t>
                      </a:r>
                      <a:r>
                        <a:rPr sz="2000" spc="-20" dirty="0">
                          <a:solidFill>
                            <a:srgbClr val="3A6C29"/>
                          </a:solidFill>
                          <a:latin typeface="Arial"/>
                          <a:cs typeface="Arial"/>
                        </a:rPr>
                        <a:t> </a:t>
                      </a:r>
                      <a:r>
                        <a:rPr sz="2000" spc="0" dirty="0">
                          <a:solidFill>
                            <a:srgbClr val="3A6C29"/>
                          </a:solidFill>
                          <a:latin typeface="Arial"/>
                          <a:cs typeface="Arial"/>
                        </a:rPr>
                        <a:t>$20,000</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r h="479552">
                <a:tc>
                  <a:txBody>
                    <a:bodyPr/>
                    <a:lstStyle/>
                    <a:p>
                      <a:pPr marL="85090">
                        <a:lnSpc>
                          <a:spcPct val="100000"/>
                        </a:lnSpc>
                      </a:pPr>
                      <a:r>
                        <a:rPr sz="2000" dirty="0">
                          <a:solidFill>
                            <a:srgbClr val="3A6C29"/>
                          </a:solidFill>
                          <a:latin typeface="Arial"/>
                          <a:cs typeface="Arial"/>
                        </a:rPr>
                        <a:t>Child Guara</a:t>
                      </a:r>
                      <a:r>
                        <a:rPr sz="2000" spc="5" dirty="0">
                          <a:solidFill>
                            <a:srgbClr val="3A6C29"/>
                          </a:solidFill>
                          <a:latin typeface="Arial"/>
                          <a:cs typeface="Arial"/>
                        </a:rPr>
                        <a:t>n</a:t>
                      </a:r>
                      <a:r>
                        <a:rPr sz="2000" spc="0" dirty="0">
                          <a:solidFill>
                            <a:srgbClr val="3A6C29"/>
                          </a:solidFill>
                          <a:latin typeface="Arial"/>
                          <a:cs typeface="Arial"/>
                        </a:rPr>
                        <a:t>teed</a:t>
                      </a:r>
                      <a:r>
                        <a:rPr sz="2000" spc="-55" dirty="0">
                          <a:solidFill>
                            <a:srgbClr val="3A6C29"/>
                          </a:solidFill>
                          <a:latin typeface="Arial"/>
                          <a:cs typeface="Arial"/>
                        </a:rPr>
                        <a:t> </a:t>
                      </a:r>
                      <a:r>
                        <a:rPr sz="2000" spc="0" dirty="0">
                          <a:solidFill>
                            <a:srgbClr val="3A6C29"/>
                          </a:solidFill>
                          <a:latin typeface="Arial"/>
                          <a:cs typeface="Arial"/>
                        </a:rPr>
                        <a:t>Issue</a:t>
                      </a:r>
                      <a:r>
                        <a:rPr sz="2000" spc="-135" dirty="0">
                          <a:solidFill>
                            <a:srgbClr val="3A6C29"/>
                          </a:solidFill>
                          <a:latin typeface="Arial"/>
                          <a:cs typeface="Arial"/>
                        </a:rPr>
                        <a:t> </a:t>
                      </a:r>
                      <a:r>
                        <a:rPr sz="2000" spc="0" dirty="0">
                          <a:solidFill>
                            <a:srgbClr val="3A6C29"/>
                          </a:solidFill>
                          <a:latin typeface="Arial"/>
                          <a:cs typeface="Arial"/>
                        </a:rPr>
                        <a:t>Amt</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66140">
                        <a:lnSpc>
                          <a:spcPct val="100000"/>
                        </a:lnSpc>
                      </a:pPr>
                      <a:r>
                        <a:rPr sz="2000" dirty="0">
                          <a:solidFill>
                            <a:srgbClr val="3A6C29"/>
                          </a:solidFill>
                          <a:latin typeface="Arial"/>
                          <a:cs typeface="Arial"/>
                        </a:rPr>
                        <a:t>$20,000</a:t>
                      </a:r>
                      <a:r>
                        <a:rPr sz="2000" spc="-25" dirty="0">
                          <a:solidFill>
                            <a:srgbClr val="3A6C29"/>
                          </a:solidFill>
                          <a:latin typeface="Arial"/>
                          <a:cs typeface="Arial"/>
                        </a:rPr>
                        <a:t> </a:t>
                      </a:r>
                      <a:r>
                        <a:rPr sz="2000" spc="0" dirty="0">
                          <a:solidFill>
                            <a:srgbClr val="3A6C29"/>
                          </a:solidFill>
                          <a:latin typeface="Arial"/>
                          <a:cs typeface="Arial"/>
                        </a:rPr>
                        <a:t>as</a:t>
                      </a:r>
                      <a:r>
                        <a:rPr sz="2000" spc="-15" dirty="0">
                          <a:solidFill>
                            <a:srgbClr val="3A6C29"/>
                          </a:solidFill>
                          <a:latin typeface="Arial"/>
                          <a:cs typeface="Arial"/>
                        </a:rPr>
                        <a:t> </a:t>
                      </a:r>
                      <a:r>
                        <a:rPr sz="2000" spc="0" dirty="0">
                          <a:solidFill>
                            <a:srgbClr val="3A6C29"/>
                          </a:solidFill>
                          <a:latin typeface="Arial"/>
                          <a:cs typeface="Arial"/>
                        </a:rPr>
                        <a:t>a</a:t>
                      </a:r>
                      <a:r>
                        <a:rPr sz="2000" spc="-15" dirty="0">
                          <a:solidFill>
                            <a:srgbClr val="3A6C29"/>
                          </a:solidFill>
                          <a:latin typeface="Arial"/>
                          <a:cs typeface="Arial"/>
                        </a:rPr>
                        <a:t> </a:t>
                      </a:r>
                      <a:r>
                        <a:rPr sz="2000" spc="0" dirty="0">
                          <a:solidFill>
                            <a:srgbClr val="3A6C29"/>
                          </a:solidFill>
                          <a:latin typeface="Arial"/>
                          <a:cs typeface="Arial"/>
                        </a:rPr>
                        <a:t>new</a:t>
                      </a:r>
                      <a:r>
                        <a:rPr sz="2000" spc="-15" dirty="0">
                          <a:solidFill>
                            <a:srgbClr val="3A6C29"/>
                          </a:solidFill>
                          <a:latin typeface="Arial"/>
                          <a:cs typeface="Arial"/>
                        </a:rPr>
                        <a:t> </a:t>
                      </a:r>
                      <a:r>
                        <a:rPr sz="2000" spc="0" dirty="0">
                          <a:solidFill>
                            <a:srgbClr val="3A6C29"/>
                          </a:solidFill>
                          <a:latin typeface="Arial"/>
                          <a:cs typeface="Arial"/>
                        </a:rPr>
                        <a:t>hire</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6"/>
                  </a:ext>
                </a:extLst>
              </a:tr>
              <a:tr h="479678">
                <a:tc>
                  <a:txBody>
                    <a:bodyPr/>
                    <a:lstStyle/>
                    <a:p>
                      <a:pPr marL="85090">
                        <a:lnSpc>
                          <a:spcPct val="100000"/>
                        </a:lnSpc>
                      </a:pPr>
                      <a:r>
                        <a:rPr sz="2000" spc="-10" dirty="0">
                          <a:solidFill>
                            <a:srgbClr val="3A6C29"/>
                          </a:solidFill>
                          <a:latin typeface="Arial"/>
                          <a:cs typeface="Arial"/>
                        </a:rPr>
                        <a:t>A</a:t>
                      </a:r>
                      <a:r>
                        <a:rPr sz="2000" spc="0" dirty="0">
                          <a:solidFill>
                            <a:srgbClr val="3A6C29"/>
                          </a:solidFill>
                          <a:latin typeface="Arial"/>
                          <a:cs typeface="Arial"/>
                        </a:rPr>
                        <a:t>nnual </a:t>
                      </a:r>
                      <a:r>
                        <a:rPr sz="2000" spc="-10" dirty="0">
                          <a:solidFill>
                            <a:srgbClr val="3A6C29"/>
                          </a:solidFill>
                          <a:latin typeface="Arial"/>
                          <a:cs typeface="Arial"/>
                        </a:rPr>
                        <a:t>G</a:t>
                      </a:r>
                      <a:r>
                        <a:rPr sz="2000" spc="0" dirty="0">
                          <a:solidFill>
                            <a:srgbClr val="3A6C29"/>
                          </a:solidFill>
                          <a:latin typeface="Arial"/>
                          <a:cs typeface="Arial"/>
                        </a:rPr>
                        <a:t>I</a:t>
                      </a:r>
                      <a:r>
                        <a:rPr sz="2000" spc="-35" dirty="0">
                          <a:solidFill>
                            <a:srgbClr val="3A6C29"/>
                          </a:solidFill>
                          <a:latin typeface="Arial"/>
                          <a:cs typeface="Arial"/>
                        </a:rPr>
                        <a:t> </a:t>
                      </a:r>
                      <a:r>
                        <a:rPr sz="2000" spc="0" dirty="0">
                          <a:solidFill>
                            <a:srgbClr val="3A6C29"/>
                          </a:solidFill>
                          <a:latin typeface="Arial"/>
                          <a:cs typeface="Arial"/>
                        </a:rPr>
                        <a:t>Increa</a:t>
                      </a:r>
                      <a:r>
                        <a:rPr sz="2000" spc="5" dirty="0">
                          <a:solidFill>
                            <a:srgbClr val="3A6C29"/>
                          </a:solidFill>
                          <a:latin typeface="Arial"/>
                          <a:cs typeface="Arial"/>
                        </a:rPr>
                        <a:t>s</a:t>
                      </a:r>
                      <a:r>
                        <a:rPr sz="2000" spc="0" dirty="0">
                          <a:solidFill>
                            <a:srgbClr val="3A6C29"/>
                          </a:solidFill>
                          <a:latin typeface="Arial"/>
                          <a:cs typeface="Arial"/>
                        </a:rPr>
                        <a:t>e</a:t>
                      </a:r>
                      <a:endParaRPr sz="20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500380">
                        <a:lnSpc>
                          <a:spcPct val="100000"/>
                        </a:lnSpc>
                      </a:pPr>
                      <a:r>
                        <a:rPr sz="2000" dirty="0">
                          <a:solidFill>
                            <a:srgbClr val="3A6C29"/>
                          </a:solidFill>
                          <a:latin typeface="Arial"/>
                          <a:cs typeface="Arial"/>
                        </a:rPr>
                        <a:t>1 </a:t>
                      </a:r>
                      <a:r>
                        <a:rPr sz="2000" spc="-10" dirty="0">
                          <a:solidFill>
                            <a:srgbClr val="3A6C29"/>
                          </a:solidFill>
                          <a:latin typeface="Arial"/>
                          <a:cs typeface="Arial"/>
                        </a:rPr>
                        <a:t>i</a:t>
                      </a:r>
                      <a:r>
                        <a:rPr sz="2000" spc="0" dirty="0">
                          <a:solidFill>
                            <a:srgbClr val="3A6C29"/>
                          </a:solidFill>
                          <a:latin typeface="Arial"/>
                          <a:cs typeface="Arial"/>
                        </a:rPr>
                        <a:t>nc</a:t>
                      </a:r>
                      <a:r>
                        <a:rPr sz="2000" spc="5" dirty="0">
                          <a:solidFill>
                            <a:srgbClr val="3A6C29"/>
                          </a:solidFill>
                          <a:latin typeface="Arial"/>
                          <a:cs typeface="Arial"/>
                        </a:rPr>
                        <a:t>r</a:t>
                      </a:r>
                      <a:r>
                        <a:rPr sz="2000" spc="0" dirty="0">
                          <a:solidFill>
                            <a:srgbClr val="3A6C29"/>
                          </a:solidFill>
                          <a:latin typeface="Arial"/>
                          <a:cs typeface="Arial"/>
                        </a:rPr>
                        <a:t>ement</a:t>
                      </a:r>
                      <a:r>
                        <a:rPr sz="2000" spc="-50" dirty="0">
                          <a:solidFill>
                            <a:srgbClr val="3A6C29"/>
                          </a:solidFill>
                          <a:latin typeface="Arial"/>
                          <a:cs typeface="Arial"/>
                        </a:rPr>
                        <a:t> </a:t>
                      </a:r>
                      <a:r>
                        <a:rPr sz="2000" spc="0" dirty="0">
                          <a:solidFill>
                            <a:srgbClr val="3A6C29"/>
                          </a:solidFill>
                          <a:latin typeface="Arial"/>
                          <a:cs typeface="Arial"/>
                        </a:rPr>
                        <a:t>up</a:t>
                      </a:r>
                      <a:r>
                        <a:rPr sz="2000" spc="-15" dirty="0">
                          <a:solidFill>
                            <a:srgbClr val="3A6C29"/>
                          </a:solidFill>
                          <a:latin typeface="Arial"/>
                          <a:cs typeface="Arial"/>
                        </a:rPr>
                        <a:t> </a:t>
                      </a:r>
                      <a:r>
                        <a:rPr sz="2000" spc="0" dirty="0">
                          <a:solidFill>
                            <a:srgbClr val="3A6C29"/>
                          </a:solidFill>
                          <a:latin typeface="Arial"/>
                          <a:cs typeface="Arial"/>
                        </a:rPr>
                        <a:t>to</a:t>
                      </a:r>
                      <a:r>
                        <a:rPr sz="2000" spc="-25" dirty="0">
                          <a:solidFill>
                            <a:srgbClr val="3A6C29"/>
                          </a:solidFill>
                          <a:latin typeface="Arial"/>
                          <a:cs typeface="Arial"/>
                        </a:rPr>
                        <a:t> </a:t>
                      </a:r>
                      <a:r>
                        <a:rPr sz="2000" spc="0" dirty="0">
                          <a:solidFill>
                            <a:srgbClr val="3A6C29"/>
                          </a:solidFill>
                          <a:latin typeface="Arial"/>
                          <a:cs typeface="Arial"/>
                        </a:rPr>
                        <a:t>GI</a:t>
                      </a:r>
                      <a:r>
                        <a:rPr sz="2000" spc="-135" dirty="0">
                          <a:solidFill>
                            <a:srgbClr val="3A6C29"/>
                          </a:solidFill>
                          <a:latin typeface="Arial"/>
                          <a:cs typeface="Arial"/>
                        </a:rPr>
                        <a:t> </a:t>
                      </a:r>
                      <a:r>
                        <a:rPr sz="2000" spc="-10" dirty="0">
                          <a:solidFill>
                            <a:srgbClr val="3A6C29"/>
                          </a:solidFill>
                          <a:latin typeface="Arial"/>
                          <a:cs typeface="Arial"/>
                        </a:rPr>
                        <a:t>A</a:t>
                      </a:r>
                      <a:r>
                        <a:rPr sz="2000" spc="0" dirty="0">
                          <a:solidFill>
                            <a:srgbClr val="3A6C29"/>
                          </a:solidFill>
                          <a:latin typeface="Arial"/>
                          <a:cs typeface="Arial"/>
                        </a:rPr>
                        <a:t>mount</a:t>
                      </a:r>
                      <a:endParaRPr sz="20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Qualifying</a:t>
            </a:r>
            <a:r>
              <a:rPr sz="3600" u="sng" spc="-15" dirty="0">
                <a:solidFill>
                  <a:srgbClr val="46702B"/>
                </a:solidFill>
                <a:latin typeface="Arial"/>
                <a:cs typeface="Arial"/>
              </a:rPr>
              <a:t> </a:t>
            </a:r>
            <a:r>
              <a:rPr sz="3600" u="sng" spc="0" dirty="0">
                <a:solidFill>
                  <a:srgbClr val="46702B"/>
                </a:solidFill>
                <a:latin typeface="Arial"/>
                <a:cs typeface="Arial"/>
              </a:rPr>
              <a:t>Life</a:t>
            </a:r>
            <a:r>
              <a:rPr sz="3600" u="sng" spc="-20" dirty="0">
                <a:solidFill>
                  <a:srgbClr val="46702B"/>
                </a:solidFill>
                <a:latin typeface="Arial"/>
                <a:cs typeface="Arial"/>
              </a:rPr>
              <a:t> </a:t>
            </a:r>
            <a:r>
              <a:rPr sz="3600" u="sng" spc="0" dirty="0">
                <a:solidFill>
                  <a:srgbClr val="46702B"/>
                </a:solidFill>
                <a:latin typeface="Arial"/>
                <a:cs typeface="Arial"/>
              </a:rPr>
              <a:t>Event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4</a:t>
            </a:r>
            <a:endParaRPr sz="900">
              <a:latin typeface="Arial"/>
              <a:cs typeface="Arial"/>
            </a:endParaRPr>
          </a:p>
        </p:txBody>
      </p:sp>
      <p:sp>
        <p:nvSpPr>
          <p:cNvPr id="3" name="object 3"/>
          <p:cNvSpPr txBox="1"/>
          <p:nvPr/>
        </p:nvSpPr>
        <p:spPr>
          <a:xfrm>
            <a:off x="1037640" y="1594103"/>
            <a:ext cx="8030160" cy="4994910"/>
          </a:xfrm>
          <a:prstGeom prst="rect">
            <a:avLst/>
          </a:prstGeom>
        </p:spPr>
        <p:txBody>
          <a:bodyPr vert="horz" wrap="square" lIns="0" tIns="0" rIns="0" bIns="0" rtlCol="0">
            <a:noAutofit/>
          </a:bodyPr>
          <a:lstStyle/>
          <a:p>
            <a:pPr marL="469265"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Ma</a:t>
            </a:r>
            <a:r>
              <a:rPr sz="2800" spc="-5" dirty="0">
                <a:solidFill>
                  <a:srgbClr val="3A6C29"/>
                </a:solidFill>
                <a:latin typeface="Arial"/>
                <a:cs typeface="Arial"/>
              </a:rPr>
              <a:t>r</a:t>
            </a:r>
            <a:r>
              <a:rPr sz="2800" spc="-10" dirty="0">
                <a:solidFill>
                  <a:srgbClr val="3A6C29"/>
                </a:solidFill>
                <a:latin typeface="Arial"/>
                <a:cs typeface="Arial"/>
              </a:rPr>
              <a:t>ria</a:t>
            </a:r>
            <a:r>
              <a:rPr sz="2800" spc="-20" dirty="0">
                <a:solidFill>
                  <a:srgbClr val="3A6C29"/>
                </a:solidFill>
                <a:latin typeface="Arial"/>
                <a:cs typeface="Arial"/>
              </a:rPr>
              <a:t>ge</a:t>
            </a:r>
            <a:endParaRPr sz="2800" dirty="0">
              <a:latin typeface="Arial"/>
              <a:cs typeface="Arial"/>
            </a:endParaRPr>
          </a:p>
          <a:p>
            <a:pPr>
              <a:lnSpc>
                <a:spcPts val="600"/>
              </a:lnSpc>
              <a:spcBef>
                <a:spcPts val="0"/>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Divo</a:t>
            </a:r>
            <a:r>
              <a:rPr sz="2800" spc="-5" dirty="0">
                <a:solidFill>
                  <a:srgbClr val="3A6C29"/>
                </a:solidFill>
                <a:latin typeface="Arial"/>
                <a:cs typeface="Arial"/>
              </a:rPr>
              <a:t>r</a:t>
            </a:r>
            <a:r>
              <a:rPr sz="2800" spc="-15" dirty="0">
                <a:solidFill>
                  <a:srgbClr val="3A6C29"/>
                </a:solidFill>
                <a:latin typeface="Arial"/>
                <a:cs typeface="Arial"/>
              </a:rPr>
              <a:t>ce</a:t>
            </a:r>
            <a:endParaRPr sz="2800" dirty="0">
              <a:latin typeface="Arial"/>
              <a:cs typeface="Arial"/>
            </a:endParaRPr>
          </a:p>
          <a:p>
            <a:pPr>
              <a:lnSpc>
                <a:spcPts val="600"/>
              </a:lnSpc>
              <a:spcBef>
                <a:spcPts val="3"/>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Birth</a:t>
            </a:r>
            <a:r>
              <a:rPr sz="2800" spc="10" dirty="0">
                <a:solidFill>
                  <a:srgbClr val="3A6C29"/>
                </a:solidFill>
                <a:latin typeface="Arial"/>
                <a:cs typeface="Arial"/>
              </a:rPr>
              <a:t> </a:t>
            </a:r>
            <a:r>
              <a:rPr sz="2800" spc="-15" dirty="0">
                <a:solidFill>
                  <a:srgbClr val="3A6C29"/>
                </a:solidFill>
                <a:latin typeface="Arial"/>
                <a:cs typeface="Arial"/>
              </a:rPr>
              <a:t>o</a:t>
            </a:r>
            <a:r>
              <a:rPr sz="2800" spc="-10" dirty="0">
                <a:solidFill>
                  <a:srgbClr val="3A6C29"/>
                </a:solidFill>
                <a:latin typeface="Arial"/>
                <a:cs typeface="Arial"/>
              </a:rPr>
              <a:t>f </a:t>
            </a:r>
            <a:r>
              <a:rPr sz="2800" spc="-15" dirty="0">
                <a:solidFill>
                  <a:srgbClr val="3A6C29"/>
                </a:solidFill>
                <a:latin typeface="Arial"/>
                <a:cs typeface="Arial"/>
              </a:rPr>
              <a:t>Chi</a:t>
            </a:r>
            <a:r>
              <a:rPr sz="2800" spc="-5" dirty="0">
                <a:solidFill>
                  <a:srgbClr val="3A6C29"/>
                </a:solidFill>
                <a:latin typeface="Arial"/>
                <a:cs typeface="Arial"/>
              </a:rPr>
              <a:t>l</a:t>
            </a:r>
            <a:r>
              <a:rPr sz="2800" spc="-20" dirty="0">
                <a:solidFill>
                  <a:srgbClr val="3A6C29"/>
                </a:solidFill>
                <a:latin typeface="Arial"/>
                <a:cs typeface="Arial"/>
              </a:rPr>
              <a:t>d</a:t>
            </a:r>
            <a:endParaRPr sz="2800" dirty="0">
              <a:latin typeface="Arial"/>
              <a:cs typeface="Arial"/>
            </a:endParaRPr>
          </a:p>
          <a:p>
            <a:pPr>
              <a:lnSpc>
                <a:spcPts val="600"/>
              </a:lnSpc>
              <a:spcBef>
                <a:spcPts val="0"/>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L</a:t>
            </a:r>
            <a:r>
              <a:rPr sz="2800" spc="-15" dirty="0">
                <a:solidFill>
                  <a:srgbClr val="3A6C29"/>
                </a:solidFill>
                <a:latin typeface="Arial"/>
                <a:cs typeface="Arial"/>
              </a:rPr>
              <a:t>oss</a:t>
            </a:r>
            <a:r>
              <a:rPr sz="2800" spc="-5" dirty="0">
                <a:solidFill>
                  <a:srgbClr val="3A6C29"/>
                </a:solidFill>
                <a:latin typeface="Arial"/>
                <a:cs typeface="Arial"/>
              </a:rPr>
              <a:t> </a:t>
            </a:r>
            <a:r>
              <a:rPr sz="2800" spc="-15" dirty="0">
                <a:solidFill>
                  <a:srgbClr val="3A6C29"/>
                </a:solidFill>
                <a:latin typeface="Arial"/>
                <a:cs typeface="Arial"/>
              </a:rPr>
              <a:t>of</a:t>
            </a:r>
            <a:r>
              <a:rPr sz="2800" spc="5" dirty="0">
                <a:solidFill>
                  <a:srgbClr val="3A6C29"/>
                </a:solidFill>
                <a:latin typeface="Arial"/>
                <a:cs typeface="Arial"/>
              </a:rPr>
              <a:t> </a:t>
            </a:r>
            <a:r>
              <a:rPr sz="2800" spc="-15" dirty="0">
                <a:solidFill>
                  <a:srgbClr val="3A6C29"/>
                </a:solidFill>
                <a:latin typeface="Arial"/>
                <a:cs typeface="Arial"/>
              </a:rPr>
              <a:t>ot</a:t>
            </a:r>
            <a:r>
              <a:rPr sz="2800" spc="-10" dirty="0">
                <a:solidFill>
                  <a:srgbClr val="3A6C29"/>
                </a:solidFill>
                <a:latin typeface="Arial"/>
                <a:cs typeface="Arial"/>
              </a:rPr>
              <a:t>h</a:t>
            </a:r>
            <a:r>
              <a:rPr sz="2800" spc="-15" dirty="0">
                <a:solidFill>
                  <a:srgbClr val="3A6C29"/>
                </a:solidFill>
                <a:latin typeface="Arial"/>
                <a:cs typeface="Arial"/>
              </a:rPr>
              <a:t>er</a:t>
            </a:r>
            <a:r>
              <a:rPr sz="2800" spc="5" dirty="0">
                <a:solidFill>
                  <a:srgbClr val="3A6C29"/>
                </a:solidFill>
                <a:latin typeface="Arial"/>
                <a:cs typeface="Arial"/>
              </a:rPr>
              <a:t> </a:t>
            </a:r>
            <a:r>
              <a:rPr sz="2800" spc="-10" dirty="0">
                <a:solidFill>
                  <a:srgbClr val="3A6C29"/>
                </a:solidFill>
                <a:latin typeface="Arial"/>
                <a:cs typeface="Arial"/>
              </a:rPr>
              <a:t>c</a:t>
            </a:r>
            <a:r>
              <a:rPr sz="2800" spc="-20" dirty="0">
                <a:solidFill>
                  <a:srgbClr val="3A6C29"/>
                </a:solidFill>
                <a:latin typeface="Arial"/>
                <a:cs typeface="Arial"/>
              </a:rPr>
              <a:t>o</a:t>
            </a:r>
            <a:r>
              <a:rPr sz="2800" spc="-10" dirty="0">
                <a:solidFill>
                  <a:srgbClr val="3A6C29"/>
                </a:solidFill>
                <a:latin typeface="Arial"/>
                <a:cs typeface="Arial"/>
              </a:rPr>
              <a:t>v</a:t>
            </a:r>
            <a:r>
              <a:rPr sz="2800" spc="-20" dirty="0">
                <a:solidFill>
                  <a:srgbClr val="3A6C29"/>
                </a:solidFill>
                <a:latin typeface="Arial"/>
                <a:cs typeface="Arial"/>
              </a:rPr>
              <a:t>e</a:t>
            </a:r>
            <a:r>
              <a:rPr sz="2800" spc="-5" dirty="0">
                <a:solidFill>
                  <a:srgbClr val="3A6C29"/>
                </a:solidFill>
                <a:latin typeface="Arial"/>
                <a:cs typeface="Arial"/>
              </a:rPr>
              <a:t>r</a:t>
            </a:r>
            <a:r>
              <a:rPr sz="2800" spc="-20" dirty="0">
                <a:solidFill>
                  <a:srgbClr val="3A6C29"/>
                </a:solidFill>
                <a:latin typeface="Arial"/>
                <a:cs typeface="Arial"/>
              </a:rPr>
              <a:t>a</a:t>
            </a:r>
            <a:r>
              <a:rPr sz="2800" spc="-15" dirty="0">
                <a:solidFill>
                  <a:srgbClr val="3A6C29"/>
                </a:solidFill>
                <a:latin typeface="Arial"/>
                <a:cs typeface="Arial"/>
              </a:rPr>
              <a:t>g</a:t>
            </a:r>
            <a:r>
              <a:rPr sz="2800" spc="-20" dirty="0">
                <a:solidFill>
                  <a:srgbClr val="3A6C29"/>
                </a:solidFill>
                <a:latin typeface="Arial"/>
                <a:cs typeface="Arial"/>
              </a:rPr>
              <a:t>e</a:t>
            </a:r>
            <a:endParaRPr sz="2800" dirty="0">
              <a:latin typeface="Arial"/>
              <a:cs typeface="Arial"/>
            </a:endParaRPr>
          </a:p>
          <a:p>
            <a:pPr>
              <a:lnSpc>
                <a:spcPts val="600"/>
              </a:lnSpc>
              <a:spcBef>
                <a:spcPts val="0"/>
              </a:spcBef>
              <a:buClr>
                <a:srgbClr val="4F9237"/>
              </a:buClr>
              <a:buFont typeface="Arial"/>
              <a:buChar char="•"/>
            </a:pPr>
            <a:endParaRPr sz="600" dirty="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Loss</a:t>
            </a:r>
            <a:r>
              <a:rPr sz="2800" spc="-5" dirty="0">
                <a:solidFill>
                  <a:srgbClr val="3A6C29"/>
                </a:solidFill>
                <a:latin typeface="Arial"/>
                <a:cs typeface="Arial"/>
              </a:rPr>
              <a:t> </a:t>
            </a:r>
            <a:r>
              <a:rPr sz="2800" spc="-15" dirty="0">
                <a:solidFill>
                  <a:srgbClr val="3A6C29"/>
                </a:solidFill>
                <a:latin typeface="Arial"/>
                <a:cs typeface="Arial"/>
              </a:rPr>
              <a:t>of dependent</a:t>
            </a:r>
            <a:r>
              <a:rPr sz="2800" spc="15" dirty="0">
                <a:solidFill>
                  <a:srgbClr val="3A6C29"/>
                </a:solidFill>
                <a:latin typeface="Arial"/>
                <a:cs typeface="Arial"/>
              </a:rPr>
              <a:t> </a:t>
            </a:r>
            <a:r>
              <a:rPr sz="2800" spc="-15" dirty="0">
                <a:solidFill>
                  <a:srgbClr val="3A6C29"/>
                </a:solidFill>
                <a:latin typeface="Arial"/>
                <a:cs typeface="Arial"/>
              </a:rPr>
              <a:t>status</a:t>
            </a:r>
            <a:endParaRPr sz="2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100"/>
              </a:lnSpc>
              <a:spcBef>
                <a:spcPts val="11"/>
              </a:spcBef>
            </a:pPr>
            <a:endParaRPr sz="1100" dirty="0"/>
          </a:p>
          <a:p>
            <a:pPr marL="12700" marR="12700">
              <a:lnSpc>
                <a:spcPct val="100000"/>
              </a:lnSpc>
            </a:pPr>
            <a:r>
              <a:rPr sz="2800" spc="-20" dirty="0">
                <a:solidFill>
                  <a:srgbClr val="3A6C29"/>
                </a:solidFill>
                <a:latin typeface="Arial"/>
                <a:cs typeface="Arial"/>
              </a:rPr>
              <a:t>You</a:t>
            </a:r>
            <a:r>
              <a:rPr sz="2800" spc="5" dirty="0">
                <a:solidFill>
                  <a:srgbClr val="3A6C29"/>
                </a:solidFill>
                <a:latin typeface="Arial"/>
                <a:cs typeface="Arial"/>
              </a:rPr>
              <a:t> </a:t>
            </a:r>
            <a:r>
              <a:rPr sz="2800" spc="-10" dirty="0">
                <a:solidFill>
                  <a:srgbClr val="3A6C29"/>
                </a:solidFill>
                <a:latin typeface="Arial"/>
                <a:cs typeface="Arial"/>
              </a:rPr>
              <a:t>hav</a:t>
            </a:r>
            <a:r>
              <a:rPr sz="2800" spc="-20" dirty="0">
                <a:solidFill>
                  <a:srgbClr val="3A6C29"/>
                </a:solidFill>
                <a:latin typeface="Arial"/>
                <a:cs typeface="Arial"/>
              </a:rPr>
              <a:t>e</a:t>
            </a:r>
            <a:r>
              <a:rPr sz="2800" spc="5" dirty="0">
                <a:solidFill>
                  <a:srgbClr val="3A6C29"/>
                </a:solidFill>
                <a:latin typeface="Arial"/>
                <a:cs typeface="Arial"/>
              </a:rPr>
              <a:t> </a:t>
            </a:r>
            <a:r>
              <a:rPr sz="2800" spc="-20" dirty="0">
                <a:solidFill>
                  <a:srgbClr val="3A6C29"/>
                </a:solidFill>
                <a:latin typeface="Arial"/>
                <a:cs typeface="Arial"/>
              </a:rPr>
              <a:t>3</a:t>
            </a:r>
            <a:r>
              <a:rPr lang="en-US" sz="2800" spc="-20" dirty="0">
                <a:solidFill>
                  <a:srgbClr val="3A6C29"/>
                </a:solidFill>
                <a:latin typeface="Arial"/>
                <a:cs typeface="Arial"/>
              </a:rPr>
              <a:t>1 </a:t>
            </a:r>
            <a:r>
              <a:rPr sz="2800" spc="-20" dirty="0">
                <a:solidFill>
                  <a:srgbClr val="3A6C29"/>
                </a:solidFill>
                <a:latin typeface="Arial"/>
                <a:cs typeface="Arial"/>
              </a:rPr>
              <a:t>d</a:t>
            </a:r>
            <a:r>
              <a:rPr sz="2800" spc="-10" dirty="0">
                <a:solidFill>
                  <a:srgbClr val="3A6C29"/>
                </a:solidFill>
                <a:latin typeface="Arial"/>
                <a:cs typeface="Arial"/>
              </a:rPr>
              <a:t>a</a:t>
            </a:r>
            <a:r>
              <a:rPr sz="2800" spc="-15" dirty="0">
                <a:solidFill>
                  <a:srgbClr val="3A6C29"/>
                </a:solidFill>
                <a:latin typeface="Arial"/>
                <a:cs typeface="Arial"/>
              </a:rPr>
              <a:t>y</a:t>
            </a:r>
            <a:r>
              <a:rPr lang="en-US" sz="2800" spc="-15" dirty="0">
                <a:solidFill>
                  <a:srgbClr val="3A6C29"/>
                </a:solidFill>
                <a:latin typeface="Arial"/>
                <a:cs typeface="Arial"/>
              </a:rPr>
              <a:t>s</a:t>
            </a:r>
            <a:r>
              <a:rPr sz="2800" spc="-15" dirty="0">
                <a:solidFill>
                  <a:srgbClr val="3A6C29"/>
                </a:solidFill>
                <a:latin typeface="Arial"/>
                <a:cs typeface="Arial"/>
              </a:rPr>
              <a:t> </a:t>
            </a:r>
            <a:r>
              <a:rPr sz="2800" spc="-10" dirty="0">
                <a:solidFill>
                  <a:srgbClr val="3A6C29"/>
                </a:solidFill>
                <a:latin typeface="Arial"/>
                <a:cs typeface="Arial"/>
              </a:rPr>
              <a:t>fro</a:t>
            </a:r>
            <a:r>
              <a:rPr sz="2800" spc="-25" dirty="0">
                <a:solidFill>
                  <a:srgbClr val="3A6C29"/>
                </a:solidFill>
                <a:latin typeface="Arial"/>
                <a:cs typeface="Arial"/>
              </a:rPr>
              <a:t>m</a:t>
            </a:r>
            <a:r>
              <a:rPr sz="2800" spc="-5" dirty="0">
                <a:solidFill>
                  <a:srgbClr val="3A6C29"/>
                </a:solidFill>
                <a:latin typeface="Arial"/>
                <a:cs typeface="Arial"/>
              </a:rPr>
              <a: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a:t>
            </a:r>
            <a:r>
              <a:rPr sz="2800" spc="-10" dirty="0">
                <a:solidFill>
                  <a:srgbClr val="3A6C29"/>
                </a:solidFill>
                <a:latin typeface="Arial"/>
                <a:cs typeface="Arial"/>
              </a:rPr>
              <a:t>d</a:t>
            </a:r>
            <a:r>
              <a:rPr sz="2800" spc="-15" dirty="0">
                <a:solidFill>
                  <a:srgbClr val="3A6C29"/>
                </a:solidFill>
                <a:latin typeface="Arial"/>
                <a:cs typeface="Arial"/>
              </a:rPr>
              <a:t>ate of</a:t>
            </a:r>
            <a:r>
              <a:rPr sz="2800" spc="5" dirty="0">
                <a:solidFill>
                  <a:srgbClr val="3A6C29"/>
                </a:solidFill>
                <a:latin typeface="Arial"/>
                <a:cs typeface="Arial"/>
              </a:rPr>
              <a:t> </a:t>
            </a:r>
            <a:r>
              <a:rPr sz="2800" spc="-15" dirty="0">
                <a:solidFill>
                  <a:srgbClr val="3A6C29"/>
                </a:solidFill>
                <a:latin typeface="Arial"/>
                <a:cs typeface="Arial"/>
              </a:rPr>
              <a:t>the </a:t>
            </a:r>
            <a:r>
              <a:rPr sz="2800" spc="-20" dirty="0">
                <a:solidFill>
                  <a:srgbClr val="3A6C29"/>
                </a:solidFill>
                <a:latin typeface="Arial"/>
                <a:cs typeface="Arial"/>
              </a:rPr>
              <a:t>Qua</a:t>
            </a:r>
            <a:r>
              <a:rPr sz="2800" spc="-5" dirty="0">
                <a:solidFill>
                  <a:srgbClr val="3A6C29"/>
                </a:solidFill>
                <a:latin typeface="Arial"/>
                <a:cs typeface="Arial"/>
              </a:rPr>
              <a:t>l</a:t>
            </a:r>
            <a:r>
              <a:rPr sz="2800" spc="-10" dirty="0">
                <a:solidFill>
                  <a:srgbClr val="3A6C29"/>
                </a:solidFill>
                <a:latin typeface="Arial"/>
                <a:cs typeface="Arial"/>
              </a:rPr>
              <a:t>ifyi</a:t>
            </a:r>
            <a:r>
              <a:rPr sz="2800" spc="-15" dirty="0">
                <a:solidFill>
                  <a:srgbClr val="3A6C29"/>
                </a:solidFill>
                <a:latin typeface="Arial"/>
                <a:cs typeface="Arial"/>
              </a:rPr>
              <a:t>n</a:t>
            </a:r>
            <a:r>
              <a:rPr sz="2800" spc="-20" dirty="0">
                <a:solidFill>
                  <a:srgbClr val="3A6C29"/>
                </a:solidFill>
                <a:latin typeface="Arial"/>
                <a:cs typeface="Arial"/>
              </a:rPr>
              <a:t>g</a:t>
            </a:r>
            <a:r>
              <a:rPr sz="2800" spc="-10" dirty="0">
                <a:solidFill>
                  <a:srgbClr val="3A6C29"/>
                </a:solidFill>
                <a:latin typeface="Arial"/>
                <a:cs typeface="Arial"/>
              </a:rPr>
              <a:t> Li</a:t>
            </a:r>
            <a:r>
              <a:rPr sz="2800" spc="-5" dirty="0">
                <a:solidFill>
                  <a:srgbClr val="3A6C29"/>
                </a:solidFill>
                <a:latin typeface="Arial"/>
                <a:cs typeface="Arial"/>
              </a:rPr>
              <a:t>f</a:t>
            </a:r>
            <a:r>
              <a:rPr sz="2800" spc="-20" dirty="0">
                <a:solidFill>
                  <a:srgbClr val="3A6C29"/>
                </a:solidFill>
                <a:latin typeface="Arial"/>
                <a:cs typeface="Arial"/>
              </a:rPr>
              <a:t>e</a:t>
            </a:r>
            <a:r>
              <a:rPr sz="2800" spc="-5" dirty="0">
                <a:solidFill>
                  <a:srgbClr val="3A6C29"/>
                </a:solidFill>
                <a:latin typeface="Arial"/>
                <a:cs typeface="Arial"/>
              </a:rPr>
              <a:t> </a:t>
            </a:r>
            <a:r>
              <a:rPr sz="2800" spc="-20" dirty="0">
                <a:solidFill>
                  <a:srgbClr val="3A6C29"/>
                </a:solidFill>
                <a:latin typeface="Arial"/>
                <a:cs typeface="Arial"/>
              </a:rPr>
              <a:t>Ev</a:t>
            </a:r>
            <a:r>
              <a:rPr sz="2800" spc="-15" dirty="0">
                <a:solidFill>
                  <a:srgbClr val="3A6C29"/>
                </a:solidFill>
                <a:latin typeface="Arial"/>
                <a:cs typeface="Arial"/>
              </a:rPr>
              <a:t>ent</a:t>
            </a:r>
            <a:r>
              <a:rPr sz="2800" spc="-5" dirty="0">
                <a:solidFill>
                  <a:srgbClr val="3A6C29"/>
                </a:solidFill>
                <a:latin typeface="Arial"/>
                <a:cs typeface="Arial"/>
              </a:rPr>
              <a:t> </a:t>
            </a:r>
            <a:r>
              <a:rPr sz="2800" spc="-15" dirty="0">
                <a:solidFill>
                  <a:srgbClr val="3A6C29"/>
                </a:solidFill>
                <a:latin typeface="Arial"/>
                <a:cs typeface="Arial"/>
              </a:rPr>
              <a:t>to</a:t>
            </a:r>
            <a:r>
              <a:rPr sz="2800" spc="-5" dirty="0">
                <a:solidFill>
                  <a:srgbClr val="3A6C29"/>
                </a:solidFill>
                <a:latin typeface="Arial"/>
                <a:cs typeface="Arial"/>
              </a:rPr>
              <a:t> </a:t>
            </a:r>
            <a:r>
              <a:rPr sz="2800" spc="-15" dirty="0">
                <a:solidFill>
                  <a:srgbClr val="3A6C29"/>
                </a:solidFill>
                <a:latin typeface="Arial"/>
                <a:cs typeface="Arial"/>
              </a:rPr>
              <a:t>not</a:t>
            </a:r>
            <a:r>
              <a:rPr sz="2800" spc="-5" dirty="0">
                <a:solidFill>
                  <a:srgbClr val="3A6C29"/>
                </a:solidFill>
                <a:latin typeface="Arial"/>
                <a:cs typeface="Arial"/>
              </a:rPr>
              <a:t>i</a:t>
            </a:r>
            <a:r>
              <a:rPr sz="2800" spc="-15" dirty="0">
                <a:solidFill>
                  <a:srgbClr val="3A6C29"/>
                </a:solidFill>
                <a:latin typeface="Arial"/>
                <a:cs typeface="Arial"/>
              </a:rPr>
              <a:t>fy </a:t>
            </a:r>
            <a:r>
              <a:rPr sz="2800" spc="-20" dirty="0">
                <a:solidFill>
                  <a:srgbClr val="3A6C29"/>
                </a:solidFill>
                <a:latin typeface="Arial"/>
                <a:cs typeface="Arial"/>
              </a:rPr>
              <a:t>Human</a:t>
            </a:r>
            <a:r>
              <a:rPr sz="2800" spc="25" dirty="0">
                <a:solidFill>
                  <a:srgbClr val="3A6C29"/>
                </a:solidFill>
                <a:latin typeface="Arial"/>
                <a:cs typeface="Arial"/>
              </a:rPr>
              <a:t> </a:t>
            </a:r>
            <a:r>
              <a:rPr sz="2800" spc="-20" dirty="0">
                <a:solidFill>
                  <a:srgbClr val="3A6C29"/>
                </a:solidFill>
                <a:latin typeface="Arial"/>
                <a:cs typeface="Arial"/>
              </a:rPr>
              <a:t>Res</a:t>
            </a:r>
            <a:r>
              <a:rPr sz="2800" spc="-15" dirty="0">
                <a:solidFill>
                  <a:srgbClr val="3A6C29"/>
                </a:solidFill>
                <a:latin typeface="Arial"/>
                <a:cs typeface="Arial"/>
              </a:rPr>
              <a:t>our</a:t>
            </a:r>
            <a:r>
              <a:rPr sz="2800" spc="-5" dirty="0">
                <a:solidFill>
                  <a:srgbClr val="3A6C29"/>
                </a:solidFill>
                <a:latin typeface="Arial"/>
                <a:cs typeface="Arial"/>
              </a:rPr>
              <a:t>c</a:t>
            </a:r>
            <a:r>
              <a:rPr sz="2800" spc="-15" dirty="0">
                <a:solidFill>
                  <a:srgbClr val="3A6C29"/>
                </a:solidFill>
                <a:latin typeface="Arial"/>
                <a:cs typeface="Arial"/>
              </a:rPr>
              <a:t>es</a:t>
            </a:r>
            <a:r>
              <a:rPr sz="2800" spc="5" dirty="0">
                <a:solidFill>
                  <a:srgbClr val="3A6C29"/>
                </a:solidFill>
                <a:latin typeface="Arial"/>
                <a:cs typeface="Arial"/>
              </a:rPr>
              <a:t> </a:t>
            </a:r>
            <a:r>
              <a:rPr sz="2800" spc="-15" dirty="0">
                <a:solidFill>
                  <a:srgbClr val="3A6C29"/>
                </a:solidFill>
                <a:latin typeface="Arial"/>
                <a:cs typeface="Arial"/>
              </a:rPr>
              <a:t>of</a:t>
            </a:r>
            <a:r>
              <a:rPr sz="2800" spc="5" dirty="0">
                <a:solidFill>
                  <a:srgbClr val="3A6C29"/>
                </a:solidFill>
                <a:latin typeface="Arial"/>
                <a:cs typeface="Arial"/>
              </a:rPr>
              <a:t> </a:t>
            </a:r>
            <a:r>
              <a:rPr sz="2800" spc="-15" dirty="0">
                <a:solidFill>
                  <a:srgbClr val="3A6C29"/>
                </a:solidFill>
                <a:latin typeface="Arial"/>
                <a:cs typeface="Arial"/>
              </a:rPr>
              <a:t>the ch</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ge</a:t>
            </a:r>
            <a:r>
              <a:rPr sz="2800" spc="5" dirty="0">
                <a:solidFill>
                  <a:srgbClr val="3A6C29"/>
                </a:solidFill>
                <a:latin typeface="Arial"/>
                <a:cs typeface="Arial"/>
              </a:rPr>
              <a:t> </a:t>
            </a:r>
            <a:r>
              <a:rPr sz="2800" spc="-20" dirty="0">
                <a:solidFill>
                  <a:srgbClr val="3A6C29"/>
                </a:solidFill>
                <a:latin typeface="Arial"/>
                <a:cs typeface="Arial"/>
              </a:rPr>
              <a:t>a</a:t>
            </a:r>
            <a:r>
              <a:rPr sz="2800" spc="-10" dirty="0">
                <a:solidFill>
                  <a:srgbClr val="3A6C29"/>
                </a:solidFill>
                <a:latin typeface="Arial"/>
                <a:cs typeface="Arial"/>
              </a:rPr>
              <a:t>n</a:t>
            </a:r>
            <a:r>
              <a:rPr sz="2800" spc="-20" dirty="0">
                <a:solidFill>
                  <a:srgbClr val="3A6C29"/>
                </a:solidFill>
                <a:latin typeface="Arial"/>
                <a:cs typeface="Arial"/>
              </a:rPr>
              <a:t>d</a:t>
            </a:r>
            <a:r>
              <a:rPr sz="2800" spc="15" dirty="0">
                <a:solidFill>
                  <a:srgbClr val="3A6C29"/>
                </a:solidFill>
                <a:latin typeface="Arial"/>
                <a:cs typeface="Arial"/>
              </a:rPr>
              <a:t> </a:t>
            </a:r>
            <a:r>
              <a:rPr sz="2800" spc="-20" dirty="0">
                <a:solidFill>
                  <a:srgbClr val="3A6C29"/>
                </a:solidFill>
                <a:latin typeface="Arial"/>
                <a:cs typeface="Arial"/>
              </a:rPr>
              <a:t>p</a:t>
            </a:r>
            <a:r>
              <a:rPr sz="2800" spc="-5" dirty="0">
                <a:solidFill>
                  <a:srgbClr val="3A6C29"/>
                </a:solidFill>
                <a:latin typeface="Arial"/>
                <a:cs typeface="Arial"/>
              </a:rPr>
              <a:t>r</a:t>
            </a:r>
            <a:r>
              <a:rPr sz="2800" spc="-20" dirty="0">
                <a:solidFill>
                  <a:srgbClr val="3A6C29"/>
                </a:solidFill>
                <a:latin typeface="Arial"/>
                <a:cs typeface="Arial"/>
              </a:rPr>
              <a:t>o</a:t>
            </a:r>
            <a:r>
              <a:rPr sz="2800" spc="-10" dirty="0">
                <a:solidFill>
                  <a:srgbClr val="3A6C29"/>
                </a:solidFill>
                <a:latin typeface="Arial"/>
                <a:cs typeface="Arial"/>
              </a:rPr>
              <a:t>vi</a:t>
            </a:r>
            <a:r>
              <a:rPr sz="2800" spc="-15" dirty="0">
                <a:solidFill>
                  <a:srgbClr val="3A6C29"/>
                </a:solidFill>
                <a:latin typeface="Arial"/>
                <a:cs typeface="Arial"/>
              </a:rPr>
              <a:t>d</a:t>
            </a:r>
            <a:r>
              <a:rPr sz="2800" spc="-20" dirty="0">
                <a:solidFill>
                  <a:srgbClr val="3A6C29"/>
                </a:solidFill>
                <a:latin typeface="Arial"/>
                <a:cs typeface="Arial"/>
              </a:rPr>
              <a:t>e</a:t>
            </a:r>
            <a:r>
              <a:rPr sz="2800" spc="-5" dirty="0">
                <a:solidFill>
                  <a:srgbClr val="3A6C29"/>
                </a:solidFill>
                <a:latin typeface="Arial"/>
                <a:cs typeface="Arial"/>
              </a:rPr>
              <a:t> t</a:t>
            </a:r>
            <a:r>
              <a:rPr sz="2800" spc="-20" dirty="0">
                <a:solidFill>
                  <a:srgbClr val="3A6C29"/>
                </a:solidFill>
                <a:latin typeface="Arial"/>
                <a:cs typeface="Arial"/>
              </a:rPr>
              <a:t>h</a:t>
            </a:r>
            <a:r>
              <a:rPr sz="2800" spc="-15" dirty="0">
                <a:solidFill>
                  <a:srgbClr val="3A6C29"/>
                </a:solidFill>
                <a:latin typeface="Arial"/>
                <a:cs typeface="Arial"/>
              </a:rPr>
              <a:t>e</a:t>
            </a:r>
            <a:r>
              <a:rPr sz="2800" spc="-25" dirty="0">
                <a:solidFill>
                  <a:srgbClr val="3A6C29"/>
                </a:solidFill>
                <a:latin typeface="Arial"/>
                <a:cs typeface="Arial"/>
              </a:rPr>
              <a:t>m</a:t>
            </a:r>
            <a:r>
              <a:rPr sz="2800" spc="-5" dirty="0">
                <a:solidFill>
                  <a:srgbClr val="3A6C29"/>
                </a:solidFill>
                <a:latin typeface="Arial"/>
                <a:cs typeface="Arial"/>
              </a:rPr>
              <a:t> </a:t>
            </a:r>
            <a:r>
              <a:rPr sz="2800" spc="-15" dirty="0">
                <a:solidFill>
                  <a:srgbClr val="3A6C29"/>
                </a:solidFill>
                <a:latin typeface="Arial"/>
                <a:cs typeface="Arial"/>
              </a:rPr>
              <a:t>with</a:t>
            </a:r>
            <a:r>
              <a:rPr sz="2800" spc="5" dirty="0">
                <a:solidFill>
                  <a:srgbClr val="3A6C29"/>
                </a:solidFill>
                <a:latin typeface="Arial"/>
                <a:cs typeface="Arial"/>
              </a:rPr>
              <a:t> </a:t>
            </a:r>
            <a:r>
              <a:rPr sz="2800" spc="-20" dirty="0">
                <a:solidFill>
                  <a:srgbClr val="3A6C29"/>
                </a:solidFill>
                <a:latin typeface="Arial"/>
                <a:cs typeface="Arial"/>
              </a:rPr>
              <a:t>a</a:t>
            </a:r>
            <a:r>
              <a:rPr sz="2800" spc="-10" dirty="0">
                <a:solidFill>
                  <a:srgbClr val="3A6C29"/>
                </a:solidFill>
                <a:latin typeface="Arial"/>
                <a:cs typeface="Arial"/>
              </a:rPr>
              <a:t>p</a:t>
            </a:r>
            <a:r>
              <a:rPr sz="2800" spc="-20" dirty="0">
                <a:solidFill>
                  <a:srgbClr val="3A6C29"/>
                </a:solidFill>
                <a:latin typeface="Arial"/>
                <a:cs typeface="Arial"/>
              </a:rPr>
              <a:t>p</a:t>
            </a:r>
            <a:r>
              <a:rPr sz="2800" spc="-5" dirty="0">
                <a:solidFill>
                  <a:srgbClr val="3A6C29"/>
                </a:solidFill>
                <a:latin typeface="Arial"/>
                <a:cs typeface="Arial"/>
              </a:rPr>
              <a:t>r</a:t>
            </a:r>
            <a:r>
              <a:rPr sz="2800" spc="-20" dirty="0">
                <a:solidFill>
                  <a:srgbClr val="3A6C29"/>
                </a:solidFill>
                <a:latin typeface="Arial"/>
                <a:cs typeface="Arial"/>
              </a:rPr>
              <a:t>o</a:t>
            </a:r>
            <a:r>
              <a:rPr sz="2800" spc="-15" dirty="0">
                <a:solidFill>
                  <a:srgbClr val="3A6C29"/>
                </a:solidFill>
                <a:latin typeface="Arial"/>
                <a:cs typeface="Arial"/>
              </a:rPr>
              <a:t>p</a:t>
            </a:r>
            <a:r>
              <a:rPr sz="2800" spc="-10" dirty="0">
                <a:solidFill>
                  <a:srgbClr val="3A6C29"/>
                </a:solidFill>
                <a:latin typeface="Arial"/>
                <a:cs typeface="Arial"/>
              </a:rPr>
              <a:t>ria</a:t>
            </a:r>
            <a:r>
              <a:rPr sz="2800" spc="-15" dirty="0">
                <a:solidFill>
                  <a:srgbClr val="3A6C29"/>
                </a:solidFill>
                <a:latin typeface="Arial"/>
                <a:cs typeface="Arial"/>
              </a:rPr>
              <a:t>te docu</a:t>
            </a:r>
            <a:r>
              <a:rPr sz="2800" spc="-20" dirty="0">
                <a:solidFill>
                  <a:srgbClr val="3A6C29"/>
                </a:solidFill>
                <a:latin typeface="Arial"/>
                <a:cs typeface="Arial"/>
              </a:rPr>
              <a:t>me</a:t>
            </a:r>
            <a:r>
              <a:rPr sz="2800" spc="-15" dirty="0">
                <a:solidFill>
                  <a:srgbClr val="3A6C29"/>
                </a:solidFill>
                <a:latin typeface="Arial"/>
                <a:cs typeface="Arial"/>
              </a:rPr>
              <a:t>nta</a:t>
            </a:r>
            <a:r>
              <a:rPr sz="2800" spc="-5" dirty="0">
                <a:solidFill>
                  <a:srgbClr val="3A6C29"/>
                </a:solidFill>
                <a:latin typeface="Arial"/>
                <a:cs typeface="Arial"/>
              </a:rPr>
              <a:t>t</a:t>
            </a:r>
            <a:r>
              <a:rPr sz="2800" spc="-10" dirty="0">
                <a:solidFill>
                  <a:srgbClr val="3A6C29"/>
                </a:solidFill>
                <a:latin typeface="Arial"/>
                <a:cs typeface="Arial"/>
              </a:rPr>
              <a:t>i</a:t>
            </a:r>
            <a:r>
              <a:rPr sz="2800" spc="-15" dirty="0">
                <a:solidFill>
                  <a:srgbClr val="3A6C29"/>
                </a:solidFill>
                <a:latin typeface="Arial"/>
                <a:cs typeface="Arial"/>
              </a:rPr>
              <a:t>on.</a:t>
            </a:r>
            <a:endParaRPr sz="28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Short</a:t>
            </a:r>
            <a:r>
              <a:rPr sz="3600" u="sng" spc="-15" dirty="0">
                <a:solidFill>
                  <a:srgbClr val="46702B"/>
                </a:solidFill>
                <a:latin typeface="Arial"/>
                <a:cs typeface="Arial"/>
              </a:rPr>
              <a:t> </a:t>
            </a:r>
            <a:r>
              <a:rPr sz="3600" u="sng" spc="0" dirty="0">
                <a:solidFill>
                  <a:srgbClr val="46702B"/>
                </a:solidFill>
                <a:latin typeface="Arial"/>
                <a:cs typeface="Arial"/>
              </a:rPr>
              <a:t>Term Disabil</a:t>
            </a:r>
            <a:r>
              <a:rPr sz="3600" u="sng" spc="5" dirty="0">
                <a:solidFill>
                  <a:srgbClr val="46702B"/>
                </a:solidFill>
                <a:latin typeface="Arial"/>
                <a:cs typeface="Arial"/>
              </a:rPr>
              <a:t>i</a:t>
            </a:r>
            <a:r>
              <a:rPr sz="3600" u="sng" spc="0" dirty="0">
                <a:solidFill>
                  <a:srgbClr val="46702B"/>
                </a:solidFill>
                <a:latin typeface="Arial"/>
                <a:cs typeface="Arial"/>
              </a:rPr>
              <a:t>ty</a:t>
            </a:r>
            <a:r>
              <a:rPr sz="3600" u="sng" spc="-2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MetLife 	</a:t>
            </a:r>
            <a:endParaRPr sz="3600">
              <a:latin typeface="Arial"/>
              <a:cs typeface="Arial"/>
            </a:endParaRPr>
          </a:p>
        </p:txBody>
      </p:sp>
      <p:sp>
        <p:nvSpPr>
          <p:cNvPr id="3" name="object 3"/>
          <p:cNvSpPr txBox="1"/>
          <p:nvPr/>
        </p:nvSpPr>
        <p:spPr>
          <a:xfrm>
            <a:off x="1089152" y="1562353"/>
            <a:ext cx="2566670" cy="855980"/>
          </a:xfrm>
          <a:prstGeom prst="rect">
            <a:avLst/>
          </a:prstGeom>
        </p:spPr>
        <p:txBody>
          <a:bodyPr vert="horz" wrap="square" lIns="0" tIns="0" rIns="0" bIns="0" rtlCol="0">
            <a:noAutofit/>
          </a:bodyPr>
          <a:lstStyle/>
          <a:p>
            <a:pPr marL="12700">
              <a:lnSpc>
                <a:spcPct val="100000"/>
              </a:lnSpc>
            </a:pPr>
            <a:r>
              <a:rPr sz="2400" dirty="0">
                <a:solidFill>
                  <a:srgbClr val="3A6C29"/>
                </a:solidFill>
                <a:latin typeface="Arial"/>
                <a:cs typeface="Arial"/>
              </a:rPr>
              <a:t>B</a:t>
            </a:r>
            <a:r>
              <a:rPr sz="2400" spc="-10" dirty="0">
                <a:solidFill>
                  <a:srgbClr val="3A6C29"/>
                </a:solidFill>
                <a:latin typeface="Arial"/>
                <a:cs typeface="Arial"/>
              </a:rPr>
              <a:t>e</a:t>
            </a:r>
            <a:r>
              <a:rPr sz="2400" spc="0" dirty="0">
                <a:solidFill>
                  <a:srgbClr val="3A6C29"/>
                </a:solidFill>
                <a:latin typeface="Arial"/>
                <a:cs typeface="Arial"/>
              </a:rPr>
              <a:t>nefit:</a:t>
            </a:r>
            <a:endParaRPr sz="2400" dirty="0">
              <a:latin typeface="Arial"/>
              <a:cs typeface="Arial"/>
            </a:endParaRPr>
          </a:p>
          <a:p>
            <a:pPr>
              <a:lnSpc>
                <a:spcPts val="900"/>
              </a:lnSpc>
              <a:spcBef>
                <a:spcPts val="0"/>
              </a:spcBef>
            </a:pPr>
            <a:endParaRPr sz="900" dirty="0"/>
          </a:p>
          <a:p>
            <a:pPr marL="12700">
              <a:lnSpc>
                <a:spcPct val="100000"/>
              </a:lnSpc>
            </a:pPr>
            <a:r>
              <a:rPr sz="2400" dirty="0">
                <a:solidFill>
                  <a:srgbClr val="3A6C29"/>
                </a:solidFill>
                <a:latin typeface="Arial"/>
                <a:cs typeface="Arial"/>
              </a:rPr>
              <a:t>E</a:t>
            </a:r>
            <a:r>
              <a:rPr sz="2400" spc="-15" dirty="0">
                <a:solidFill>
                  <a:srgbClr val="3A6C29"/>
                </a:solidFill>
                <a:latin typeface="Arial"/>
                <a:cs typeface="Arial"/>
              </a:rPr>
              <a:t>l</a:t>
            </a:r>
            <a:r>
              <a:rPr sz="2400" spc="0" dirty="0">
                <a:solidFill>
                  <a:srgbClr val="3A6C29"/>
                </a:solidFill>
                <a:latin typeface="Arial"/>
                <a:cs typeface="Arial"/>
              </a:rPr>
              <a:t>im</a:t>
            </a:r>
            <a:r>
              <a:rPr sz="2400" spc="-10" dirty="0">
                <a:solidFill>
                  <a:srgbClr val="3A6C29"/>
                </a:solidFill>
                <a:latin typeface="Arial"/>
                <a:cs typeface="Arial"/>
              </a:rPr>
              <a:t>i</a:t>
            </a:r>
            <a:r>
              <a:rPr sz="2400" spc="0" dirty="0">
                <a:solidFill>
                  <a:srgbClr val="3A6C29"/>
                </a:solidFill>
                <a:latin typeface="Arial"/>
                <a:cs typeface="Arial"/>
              </a:rPr>
              <a:t>n</a:t>
            </a:r>
            <a:r>
              <a:rPr sz="2400" spc="-10" dirty="0">
                <a:solidFill>
                  <a:srgbClr val="3A6C29"/>
                </a:solidFill>
                <a:latin typeface="Arial"/>
                <a:cs typeface="Arial"/>
              </a:rPr>
              <a:t>a</a:t>
            </a:r>
            <a:r>
              <a:rPr sz="2400" spc="0" dirty="0">
                <a:solidFill>
                  <a:srgbClr val="3A6C29"/>
                </a:solidFill>
                <a:latin typeface="Arial"/>
                <a:cs typeface="Arial"/>
              </a:rPr>
              <a:t>tion</a:t>
            </a:r>
            <a:r>
              <a:rPr sz="2400" spc="25" dirty="0">
                <a:solidFill>
                  <a:srgbClr val="3A6C29"/>
                </a:solidFill>
                <a:latin typeface="Arial"/>
                <a:cs typeface="Arial"/>
              </a:rPr>
              <a:t> </a:t>
            </a:r>
            <a:r>
              <a:rPr sz="2400" spc="0" dirty="0">
                <a:solidFill>
                  <a:srgbClr val="3A6C29"/>
                </a:solidFill>
                <a:latin typeface="Arial"/>
                <a:cs typeface="Arial"/>
              </a:rPr>
              <a:t>P</a:t>
            </a:r>
            <a:r>
              <a:rPr sz="2400" spc="-10" dirty="0">
                <a:solidFill>
                  <a:srgbClr val="3A6C29"/>
                </a:solidFill>
                <a:latin typeface="Arial"/>
                <a:cs typeface="Arial"/>
              </a:rPr>
              <a:t>e</a:t>
            </a:r>
            <a:r>
              <a:rPr sz="2400" spc="0" dirty="0">
                <a:solidFill>
                  <a:srgbClr val="3A6C29"/>
                </a:solidFill>
                <a:latin typeface="Arial"/>
                <a:cs typeface="Arial"/>
              </a:rPr>
              <a:t>rio</a:t>
            </a:r>
            <a:r>
              <a:rPr sz="2400" spc="-10" dirty="0">
                <a:solidFill>
                  <a:srgbClr val="3A6C29"/>
                </a:solidFill>
                <a:latin typeface="Arial"/>
                <a:cs typeface="Arial"/>
              </a:rPr>
              <a:t>d</a:t>
            </a:r>
            <a:r>
              <a:rPr sz="2400" spc="0" dirty="0">
                <a:solidFill>
                  <a:srgbClr val="3A6C29"/>
                </a:solidFill>
                <a:latin typeface="Arial"/>
                <a:cs typeface="Arial"/>
              </a:rPr>
              <a:t>:</a:t>
            </a:r>
            <a:endParaRPr sz="2400" dirty="0">
              <a:latin typeface="Arial"/>
              <a:cs typeface="Arial"/>
            </a:endParaRPr>
          </a:p>
        </p:txBody>
      </p:sp>
      <p:sp>
        <p:nvSpPr>
          <p:cNvPr id="4" name="object 4"/>
          <p:cNvSpPr txBox="1"/>
          <p:nvPr/>
        </p:nvSpPr>
        <p:spPr>
          <a:xfrm>
            <a:off x="3971671" y="1562353"/>
            <a:ext cx="4485005" cy="1816100"/>
          </a:xfrm>
          <a:prstGeom prst="rect">
            <a:avLst/>
          </a:prstGeom>
        </p:spPr>
        <p:txBody>
          <a:bodyPr vert="horz" wrap="square" lIns="0" tIns="0" rIns="0" bIns="0" rtlCol="0">
            <a:noAutofit/>
          </a:bodyPr>
          <a:lstStyle/>
          <a:p>
            <a:pPr marL="15875">
              <a:lnSpc>
                <a:spcPct val="100000"/>
              </a:lnSpc>
            </a:pPr>
            <a:r>
              <a:rPr sz="2400" dirty="0">
                <a:solidFill>
                  <a:srgbClr val="3A6C29"/>
                </a:solidFill>
                <a:latin typeface="Arial"/>
                <a:cs typeface="Arial"/>
              </a:rPr>
              <a:t>60% to</a:t>
            </a:r>
            <a:r>
              <a:rPr sz="2400" spc="-15" dirty="0">
                <a:solidFill>
                  <a:srgbClr val="3A6C29"/>
                </a:solidFill>
                <a:latin typeface="Arial"/>
                <a:cs typeface="Arial"/>
              </a:rPr>
              <a:t> </a:t>
            </a:r>
            <a:r>
              <a:rPr sz="2400" spc="0" dirty="0">
                <a:solidFill>
                  <a:srgbClr val="3A6C29"/>
                </a:solidFill>
                <a:latin typeface="Arial"/>
                <a:cs typeface="Arial"/>
              </a:rPr>
              <a:t>$2,000</a:t>
            </a:r>
            <a:r>
              <a:rPr sz="2400" spc="5" dirty="0">
                <a:solidFill>
                  <a:srgbClr val="3A6C29"/>
                </a:solidFill>
                <a:latin typeface="Arial"/>
                <a:cs typeface="Arial"/>
              </a:rPr>
              <a:t> </a:t>
            </a:r>
            <a:r>
              <a:rPr sz="2400" spc="0" dirty="0">
                <a:solidFill>
                  <a:srgbClr val="3A6C29"/>
                </a:solidFill>
                <a:latin typeface="Arial"/>
                <a:cs typeface="Arial"/>
              </a:rPr>
              <a:t>in</a:t>
            </a:r>
            <a:r>
              <a:rPr sz="2400" spc="-10" dirty="0">
                <a:solidFill>
                  <a:srgbClr val="3A6C29"/>
                </a:solidFill>
                <a:latin typeface="Arial"/>
                <a:cs typeface="Arial"/>
              </a:rPr>
              <a:t> </a:t>
            </a:r>
            <a:r>
              <a:rPr sz="2400" spc="0" dirty="0">
                <a:solidFill>
                  <a:srgbClr val="3A6C29"/>
                </a:solidFill>
                <a:latin typeface="Arial"/>
                <a:cs typeface="Arial"/>
              </a:rPr>
              <a:t>week</a:t>
            </a:r>
            <a:r>
              <a:rPr sz="2400" spc="-10" dirty="0">
                <a:solidFill>
                  <a:srgbClr val="3A6C29"/>
                </a:solidFill>
                <a:latin typeface="Arial"/>
                <a:cs typeface="Arial"/>
              </a:rPr>
              <a:t>l</a:t>
            </a:r>
            <a:r>
              <a:rPr sz="2400" spc="0" dirty="0">
                <a:solidFill>
                  <a:srgbClr val="3A6C29"/>
                </a:solidFill>
                <a:latin typeface="Arial"/>
                <a:cs typeface="Arial"/>
              </a:rPr>
              <a:t>y</a:t>
            </a:r>
            <a:r>
              <a:rPr sz="2400" spc="25" dirty="0">
                <a:solidFill>
                  <a:srgbClr val="3A6C29"/>
                </a:solidFill>
                <a:latin typeface="Arial"/>
                <a:cs typeface="Arial"/>
              </a:rPr>
              <a:t> </a:t>
            </a:r>
            <a:r>
              <a:rPr sz="2400" spc="0" dirty="0">
                <a:solidFill>
                  <a:srgbClr val="3A6C29"/>
                </a:solidFill>
                <a:latin typeface="Arial"/>
                <a:cs typeface="Arial"/>
              </a:rPr>
              <a:t>be</a:t>
            </a:r>
            <a:r>
              <a:rPr sz="2400" spc="-10" dirty="0">
                <a:solidFill>
                  <a:srgbClr val="3A6C29"/>
                </a:solidFill>
                <a:latin typeface="Arial"/>
                <a:cs typeface="Arial"/>
              </a:rPr>
              <a:t>n</a:t>
            </a:r>
            <a:r>
              <a:rPr sz="2400" spc="0" dirty="0">
                <a:solidFill>
                  <a:srgbClr val="3A6C29"/>
                </a:solidFill>
                <a:latin typeface="Arial"/>
                <a:cs typeface="Arial"/>
              </a:rPr>
              <a:t>efits</a:t>
            </a:r>
            <a:endParaRPr sz="2400">
              <a:latin typeface="Arial"/>
              <a:cs typeface="Arial"/>
            </a:endParaRPr>
          </a:p>
          <a:p>
            <a:pPr>
              <a:lnSpc>
                <a:spcPts val="900"/>
              </a:lnSpc>
              <a:spcBef>
                <a:spcPts val="0"/>
              </a:spcBef>
            </a:pPr>
            <a:endParaRPr sz="900"/>
          </a:p>
          <a:p>
            <a:pPr marL="12700">
              <a:lnSpc>
                <a:spcPct val="100000"/>
              </a:lnSpc>
            </a:pPr>
            <a:r>
              <a:rPr sz="2400" dirty="0">
                <a:solidFill>
                  <a:srgbClr val="3A6C29"/>
                </a:solidFill>
                <a:latin typeface="Arial"/>
                <a:cs typeface="Arial"/>
              </a:rPr>
              <a:t>A</a:t>
            </a:r>
            <a:r>
              <a:rPr sz="2400" spc="-10" dirty="0">
                <a:solidFill>
                  <a:srgbClr val="3A6C29"/>
                </a:solidFill>
                <a:latin typeface="Arial"/>
                <a:cs typeface="Arial"/>
              </a:rPr>
              <a:t>c</a:t>
            </a:r>
            <a:r>
              <a:rPr sz="2400" spc="0" dirty="0">
                <a:solidFill>
                  <a:srgbClr val="3A6C29"/>
                </a:solidFill>
                <a:latin typeface="Arial"/>
                <a:cs typeface="Arial"/>
              </a:rPr>
              <a:t>ci</a:t>
            </a:r>
            <a:r>
              <a:rPr sz="2400" spc="-10" dirty="0">
                <a:solidFill>
                  <a:srgbClr val="3A6C29"/>
                </a:solidFill>
                <a:latin typeface="Arial"/>
                <a:cs typeface="Arial"/>
              </a:rPr>
              <a:t>d</a:t>
            </a:r>
            <a:r>
              <a:rPr sz="2400" spc="0" dirty="0">
                <a:solidFill>
                  <a:srgbClr val="3A6C29"/>
                </a:solidFill>
                <a:latin typeface="Arial"/>
                <a:cs typeface="Arial"/>
              </a:rPr>
              <a:t>e</a:t>
            </a:r>
            <a:r>
              <a:rPr sz="2400" spc="-10" dirty="0">
                <a:solidFill>
                  <a:srgbClr val="3A6C29"/>
                </a:solidFill>
                <a:latin typeface="Arial"/>
                <a:cs typeface="Arial"/>
              </a:rPr>
              <a:t>n</a:t>
            </a:r>
            <a:r>
              <a:rPr sz="2400" spc="0" dirty="0">
                <a:solidFill>
                  <a:srgbClr val="3A6C29"/>
                </a:solidFill>
                <a:latin typeface="Arial"/>
                <a:cs typeface="Arial"/>
              </a:rPr>
              <a:t>t</a:t>
            </a:r>
            <a:r>
              <a:rPr sz="2400" spc="15" dirty="0">
                <a:solidFill>
                  <a:srgbClr val="3A6C29"/>
                </a:solidFill>
                <a:latin typeface="Arial"/>
                <a:cs typeface="Arial"/>
              </a:rPr>
              <a:t> </a:t>
            </a:r>
            <a:r>
              <a:rPr sz="2400" spc="0" dirty="0">
                <a:solidFill>
                  <a:srgbClr val="3A6C29"/>
                </a:solidFill>
                <a:latin typeface="Arial"/>
                <a:cs typeface="Arial"/>
              </a:rPr>
              <a:t>0</a:t>
            </a:r>
            <a:r>
              <a:rPr sz="2400" spc="-15" dirty="0">
                <a:solidFill>
                  <a:srgbClr val="3A6C29"/>
                </a:solidFill>
                <a:latin typeface="Arial"/>
                <a:cs typeface="Arial"/>
              </a:rPr>
              <a:t> </a:t>
            </a:r>
            <a:r>
              <a:rPr sz="2400" spc="0" dirty="0">
                <a:solidFill>
                  <a:srgbClr val="3A6C29"/>
                </a:solidFill>
                <a:latin typeface="Arial"/>
                <a:cs typeface="Arial"/>
              </a:rPr>
              <a:t>D</a:t>
            </a:r>
            <a:r>
              <a:rPr sz="2400" spc="-10" dirty="0">
                <a:solidFill>
                  <a:srgbClr val="3A6C29"/>
                </a:solidFill>
                <a:latin typeface="Arial"/>
                <a:cs typeface="Arial"/>
              </a:rPr>
              <a:t>a</a:t>
            </a:r>
            <a:r>
              <a:rPr sz="2400" spc="0" dirty="0">
                <a:solidFill>
                  <a:srgbClr val="3A6C29"/>
                </a:solidFill>
                <a:latin typeface="Arial"/>
                <a:cs typeface="Arial"/>
              </a:rPr>
              <a:t>ys</a:t>
            </a:r>
            <a:endParaRPr sz="2400">
              <a:latin typeface="Arial"/>
              <a:cs typeface="Arial"/>
            </a:endParaRPr>
          </a:p>
          <a:p>
            <a:pPr>
              <a:lnSpc>
                <a:spcPts val="900"/>
              </a:lnSpc>
              <a:spcBef>
                <a:spcPts val="2"/>
              </a:spcBef>
            </a:pPr>
            <a:endParaRPr sz="900"/>
          </a:p>
          <a:p>
            <a:pPr marL="74930">
              <a:lnSpc>
                <a:spcPct val="100000"/>
              </a:lnSpc>
            </a:pPr>
            <a:r>
              <a:rPr sz="2400" dirty="0">
                <a:solidFill>
                  <a:srgbClr val="3A6C29"/>
                </a:solidFill>
                <a:latin typeface="Arial"/>
                <a:cs typeface="Arial"/>
              </a:rPr>
              <a:t>S</a:t>
            </a:r>
            <a:r>
              <a:rPr sz="2400" spc="-10" dirty="0">
                <a:solidFill>
                  <a:srgbClr val="3A6C29"/>
                </a:solidFill>
                <a:latin typeface="Arial"/>
                <a:cs typeface="Arial"/>
              </a:rPr>
              <a:t>i</a:t>
            </a:r>
            <a:r>
              <a:rPr sz="2400" spc="0" dirty="0">
                <a:solidFill>
                  <a:srgbClr val="3A6C29"/>
                </a:solidFill>
                <a:latin typeface="Arial"/>
                <a:cs typeface="Arial"/>
              </a:rPr>
              <a:t>ckness</a:t>
            </a:r>
            <a:r>
              <a:rPr sz="2400" spc="20" dirty="0">
                <a:solidFill>
                  <a:srgbClr val="3A6C29"/>
                </a:solidFill>
                <a:latin typeface="Arial"/>
                <a:cs typeface="Arial"/>
              </a:rPr>
              <a:t> </a:t>
            </a:r>
            <a:r>
              <a:rPr sz="2400" spc="0" dirty="0">
                <a:solidFill>
                  <a:srgbClr val="3A6C29"/>
                </a:solidFill>
                <a:latin typeface="Arial"/>
                <a:cs typeface="Arial"/>
              </a:rPr>
              <a:t>7</a:t>
            </a:r>
            <a:r>
              <a:rPr sz="2400" spc="-10" dirty="0">
                <a:solidFill>
                  <a:srgbClr val="3A6C29"/>
                </a:solidFill>
                <a:latin typeface="Arial"/>
                <a:cs typeface="Arial"/>
              </a:rPr>
              <a:t> </a:t>
            </a:r>
            <a:r>
              <a:rPr sz="2400" spc="0" dirty="0">
                <a:solidFill>
                  <a:srgbClr val="3A6C29"/>
                </a:solidFill>
                <a:latin typeface="Arial"/>
                <a:cs typeface="Arial"/>
              </a:rPr>
              <a:t>D</a:t>
            </a:r>
            <a:r>
              <a:rPr sz="2400" spc="-10" dirty="0">
                <a:solidFill>
                  <a:srgbClr val="3A6C29"/>
                </a:solidFill>
                <a:latin typeface="Arial"/>
                <a:cs typeface="Arial"/>
              </a:rPr>
              <a:t>a</a:t>
            </a:r>
            <a:r>
              <a:rPr sz="2400" spc="0" dirty="0">
                <a:solidFill>
                  <a:srgbClr val="3A6C29"/>
                </a:solidFill>
                <a:latin typeface="Arial"/>
                <a:cs typeface="Arial"/>
              </a:rPr>
              <a:t>ys</a:t>
            </a:r>
            <a:endParaRPr sz="2400">
              <a:latin typeface="Arial"/>
              <a:cs typeface="Arial"/>
            </a:endParaRPr>
          </a:p>
          <a:p>
            <a:pPr>
              <a:lnSpc>
                <a:spcPts val="900"/>
              </a:lnSpc>
              <a:spcBef>
                <a:spcPts val="0"/>
              </a:spcBef>
            </a:pPr>
            <a:endParaRPr sz="900"/>
          </a:p>
          <a:p>
            <a:pPr marL="58419">
              <a:lnSpc>
                <a:spcPct val="100000"/>
              </a:lnSpc>
            </a:pPr>
            <a:r>
              <a:rPr sz="2400" dirty="0">
                <a:solidFill>
                  <a:srgbClr val="3A6C29"/>
                </a:solidFill>
                <a:latin typeface="Arial"/>
                <a:cs typeface="Arial"/>
              </a:rPr>
              <a:t>26</a:t>
            </a:r>
            <a:r>
              <a:rPr sz="2400" spc="-15" dirty="0">
                <a:solidFill>
                  <a:srgbClr val="3A6C29"/>
                </a:solidFill>
                <a:latin typeface="Arial"/>
                <a:cs typeface="Arial"/>
              </a:rPr>
              <a:t> </a:t>
            </a:r>
            <a:r>
              <a:rPr sz="2400" spc="0" dirty="0">
                <a:solidFill>
                  <a:srgbClr val="3A6C29"/>
                </a:solidFill>
                <a:latin typeface="Arial"/>
                <a:cs typeface="Arial"/>
              </a:rPr>
              <a:t>Weeks</a:t>
            </a:r>
            <a:endParaRPr sz="2400">
              <a:latin typeface="Arial"/>
              <a:cs typeface="Arial"/>
            </a:endParaRPr>
          </a:p>
        </p:txBody>
      </p:sp>
      <p:sp>
        <p:nvSpPr>
          <p:cNvPr id="5" name="object 5"/>
          <p:cNvSpPr txBox="1"/>
          <p:nvPr/>
        </p:nvSpPr>
        <p:spPr>
          <a:xfrm>
            <a:off x="1089152" y="3002915"/>
            <a:ext cx="2023745" cy="375920"/>
          </a:xfrm>
          <a:prstGeom prst="rect">
            <a:avLst/>
          </a:prstGeom>
        </p:spPr>
        <p:txBody>
          <a:bodyPr vert="horz" wrap="square" lIns="0" tIns="0" rIns="0" bIns="0" rtlCol="0">
            <a:noAutofit/>
          </a:bodyPr>
          <a:lstStyle/>
          <a:p>
            <a:pPr marL="12700">
              <a:lnSpc>
                <a:spcPct val="100000"/>
              </a:lnSpc>
            </a:pPr>
            <a:r>
              <a:rPr sz="2400" dirty="0">
                <a:solidFill>
                  <a:srgbClr val="3A6C29"/>
                </a:solidFill>
                <a:latin typeface="Arial"/>
                <a:cs typeface="Arial"/>
              </a:rPr>
              <a:t>B</a:t>
            </a:r>
            <a:r>
              <a:rPr sz="2400" spc="-10" dirty="0">
                <a:solidFill>
                  <a:srgbClr val="3A6C29"/>
                </a:solidFill>
                <a:latin typeface="Arial"/>
                <a:cs typeface="Arial"/>
              </a:rPr>
              <a:t>e</a:t>
            </a:r>
            <a:r>
              <a:rPr sz="2400" spc="0" dirty="0">
                <a:solidFill>
                  <a:srgbClr val="3A6C29"/>
                </a:solidFill>
                <a:latin typeface="Arial"/>
                <a:cs typeface="Arial"/>
              </a:rPr>
              <a:t>nefit Period:</a:t>
            </a:r>
            <a:endParaRPr sz="2400">
              <a:latin typeface="Arial"/>
              <a:cs typeface="Arial"/>
            </a:endParaRPr>
          </a:p>
        </p:txBody>
      </p:sp>
      <p:sp>
        <p:nvSpPr>
          <p:cNvPr id="6" name="object 6"/>
          <p:cNvSpPr txBox="1"/>
          <p:nvPr/>
        </p:nvSpPr>
        <p:spPr>
          <a:xfrm>
            <a:off x="990600" y="3561675"/>
            <a:ext cx="7592695" cy="2853690"/>
          </a:xfrm>
          <a:prstGeom prst="rect">
            <a:avLst/>
          </a:prstGeom>
        </p:spPr>
        <p:txBody>
          <a:bodyPr vert="horz" wrap="square" lIns="0" tIns="0" rIns="0" bIns="0" rtlCol="0">
            <a:noAutofit/>
          </a:bodyPr>
          <a:lstStyle/>
          <a:p>
            <a:pPr marL="355600" marR="12700" indent="-342900" algn="just">
              <a:lnSpc>
                <a:spcPct val="100099"/>
              </a:lnSpc>
              <a:buFont typeface="Arial" panose="020B0604020202020204" pitchFamily="34" charset="0"/>
              <a:buChar char="•"/>
            </a:pPr>
            <a:r>
              <a:rPr sz="2000" dirty="0">
                <a:solidFill>
                  <a:srgbClr val="3A6C29"/>
                </a:solidFill>
                <a:latin typeface="Arial"/>
                <a:cs typeface="Arial"/>
              </a:rPr>
              <a:t>Emplo</a:t>
            </a:r>
            <a:r>
              <a:rPr sz="2000" spc="-10" dirty="0">
                <a:solidFill>
                  <a:srgbClr val="3A6C29"/>
                </a:solidFill>
                <a:latin typeface="Arial"/>
                <a:cs typeface="Arial"/>
              </a:rPr>
              <a:t>y</a:t>
            </a:r>
            <a:r>
              <a:rPr sz="2000" spc="0" dirty="0">
                <a:solidFill>
                  <a:srgbClr val="3A6C29"/>
                </a:solidFill>
                <a:latin typeface="Arial"/>
                <a:cs typeface="Arial"/>
              </a:rPr>
              <a:t>ees</a:t>
            </a:r>
            <a:r>
              <a:rPr sz="2000" spc="-10" dirty="0">
                <a:solidFill>
                  <a:srgbClr val="3A6C29"/>
                </a:solidFill>
                <a:latin typeface="Arial"/>
                <a:cs typeface="Arial"/>
              </a:rPr>
              <a:t> </a:t>
            </a:r>
            <a:r>
              <a:rPr sz="2000" spc="0" dirty="0">
                <a:solidFill>
                  <a:srgbClr val="3A6C29"/>
                </a:solidFill>
                <a:latin typeface="Arial"/>
                <a:cs typeface="Arial"/>
              </a:rPr>
              <a:t>are</a:t>
            </a:r>
            <a:r>
              <a:rPr sz="2000" spc="-30" dirty="0">
                <a:solidFill>
                  <a:srgbClr val="3A6C29"/>
                </a:solidFill>
                <a:latin typeface="Arial"/>
                <a:cs typeface="Arial"/>
              </a:rPr>
              <a:t> </a:t>
            </a:r>
            <a:r>
              <a:rPr sz="2000" spc="0" dirty="0">
                <a:solidFill>
                  <a:srgbClr val="3A6C29"/>
                </a:solidFill>
                <a:latin typeface="Arial"/>
                <a:cs typeface="Arial"/>
              </a:rPr>
              <a:t>requi</a:t>
            </a:r>
            <a:r>
              <a:rPr sz="2000" spc="5" dirty="0">
                <a:solidFill>
                  <a:srgbClr val="3A6C29"/>
                </a:solidFill>
                <a:latin typeface="Arial"/>
                <a:cs typeface="Arial"/>
              </a:rPr>
              <a:t>r</a:t>
            </a:r>
            <a:r>
              <a:rPr sz="2000" spc="0" dirty="0">
                <a:solidFill>
                  <a:srgbClr val="3A6C29"/>
                </a:solidFill>
                <a:latin typeface="Arial"/>
                <a:cs typeface="Arial"/>
              </a:rPr>
              <a:t>ed</a:t>
            </a:r>
            <a:r>
              <a:rPr sz="2000" spc="-25" dirty="0">
                <a:solidFill>
                  <a:srgbClr val="3A6C29"/>
                </a:solidFill>
                <a:latin typeface="Arial"/>
                <a:cs typeface="Arial"/>
              </a:rPr>
              <a:t> </a:t>
            </a:r>
            <a:r>
              <a:rPr sz="2000" spc="0" dirty="0">
                <a:solidFill>
                  <a:srgbClr val="3A6C29"/>
                </a:solidFill>
                <a:latin typeface="Arial"/>
                <a:cs typeface="Arial"/>
              </a:rPr>
              <a:t>to</a:t>
            </a:r>
            <a:r>
              <a:rPr sz="2000" spc="-20" dirty="0">
                <a:solidFill>
                  <a:srgbClr val="3A6C29"/>
                </a:solidFill>
                <a:latin typeface="Arial"/>
                <a:cs typeface="Arial"/>
              </a:rPr>
              <a:t> </a:t>
            </a:r>
            <a:r>
              <a:rPr sz="2000" spc="0" dirty="0">
                <a:solidFill>
                  <a:srgbClr val="3A6C29"/>
                </a:solidFill>
                <a:latin typeface="Arial"/>
                <a:cs typeface="Arial"/>
              </a:rPr>
              <a:t>exhau</a:t>
            </a:r>
            <a:r>
              <a:rPr sz="2000" spc="5" dirty="0">
                <a:solidFill>
                  <a:srgbClr val="3A6C29"/>
                </a:solidFill>
                <a:latin typeface="Arial"/>
                <a:cs typeface="Arial"/>
              </a:rPr>
              <a:t>s</a:t>
            </a:r>
            <a:r>
              <a:rPr sz="2000" spc="0" dirty="0">
                <a:solidFill>
                  <a:srgbClr val="3A6C29"/>
                </a:solidFill>
                <a:latin typeface="Arial"/>
                <a:cs typeface="Arial"/>
              </a:rPr>
              <a:t>t</a:t>
            </a:r>
            <a:r>
              <a:rPr sz="2000" spc="-35" dirty="0">
                <a:solidFill>
                  <a:srgbClr val="3A6C29"/>
                </a:solidFill>
                <a:latin typeface="Arial"/>
                <a:cs typeface="Arial"/>
              </a:rPr>
              <a:t> </a:t>
            </a:r>
            <a:r>
              <a:rPr sz="2000" spc="0" dirty="0">
                <a:solidFill>
                  <a:srgbClr val="3A6C29"/>
                </a:solidFill>
                <a:latin typeface="Arial"/>
                <a:cs typeface="Arial"/>
              </a:rPr>
              <a:t>si</a:t>
            </a:r>
            <a:r>
              <a:rPr sz="2000" spc="10" dirty="0">
                <a:solidFill>
                  <a:srgbClr val="3A6C29"/>
                </a:solidFill>
                <a:latin typeface="Arial"/>
                <a:cs typeface="Arial"/>
              </a:rPr>
              <a:t>c</a:t>
            </a:r>
            <a:r>
              <a:rPr sz="2000" spc="0" dirty="0">
                <a:solidFill>
                  <a:srgbClr val="3A6C29"/>
                </a:solidFill>
                <a:latin typeface="Arial"/>
                <a:cs typeface="Arial"/>
              </a:rPr>
              <a:t>k</a:t>
            </a:r>
            <a:r>
              <a:rPr sz="2000" spc="-15" dirty="0">
                <a:solidFill>
                  <a:srgbClr val="3A6C29"/>
                </a:solidFill>
                <a:latin typeface="Arial"/>
                <a:cs typeface="Arial"/>
              </a:rPr>
              <a:t> </a:t>
            </a:r>
            <a:r>
              <a:rPr sz="2000" spc="0" dirty="0">
                <a:solidFill>
                  <a:srgbClr val="3A6C29"/>
                </a:solidFill>
                <a:latin typeface="Arial"/>
                <a:cs typeface="Arial"/>
              </a:rPr>
              <a:t>leave</a:t>
            </a:r>
            <a:r>
              <a:rPr sz="2000" spc="-20" dirty="0">
                <a:solidFill>
                  <a:srgbClr val="3A6C29"/>
                </a:solidFill>
                <a:latin typeface="Arial"/>
                <a:cs typeface="Arial"/>
              </a:rPr>
              <a:t> </a:t>
            </a:r>
            <a:r>
              <a:rPr sz="2000" spc="0" dirty="0">
                <a:solidFill>
                  <a:srgbClr val="3A6C29"/>
                </a:solidFill>
                <a:latin typeface="Arial"/>
                <a:cs typeface="Arial"/>
              </a:rPr>
              <a:t>before</a:t>
            </a:r>
            <a:r>
              <a:rPr sz="2000" spc="-25" dirty="0">
                <a:solidFill>
                  <a:srgbClr val="3A6C29"/>
                </a:solidFill>
                <a:latin typeface="Arial"/>
                <a:cs typeface="Arial"/>
              </a:rPr>
              <a:t> </a:t>
            </a:r>
            <a:r>
              <a:rPr sz="2000" spc="0" dirty="0">
                <a:solidFill>
                  <a:srgbClr val="3A6C29"/>
                </a:solidFill>
                <a:latin typeface="Arial"/>
                <a:cs typeface="Arial"/>
              </a:rPr>
              <a:t>STD benefi</a:t>
            </a:r>
            <a:r>
              <a:rPr sz="2000" spc="-10" dirty="0">
                <a:solidFill>
                  <a:srgbClr val="3A6C29"/>
                </a:solidFill>
                <a:latin typeface="Arial"/>
                <a:cs typeface="Arial"/>
              </a:rPr>
              <a:t>t</a:t>
            </a:r>
            <a:r>
              <a:rPr sz="2000" spc="0" dirty="0">
                <a:solidFill>
                  <a:srgbClr val="3A6C29"/>
                </a:solidFill>
                <a:latin typeface="Arial"/>
                <a:cs typeface="Arial"/>
              </a:rPr>
              <a:t>s will</a:t>
            </a:r>
            <a:r>
              <a:rPr sz="2000" spc="5" dirty="0">
                <a:solidFill>
                  <a:srgbClr val="3A6C29"/>
                </a:solidFill>
                <a:latin typeface="Arial"/>
                <a:cs typeface="Arial"/>
              </a:rPr>
              <a:t> </a:t>
            </a:r>
            <a:r>
              <a:rPr sz="2000" spc="0" dirty="0">
                <a:solidFill>
                  <a:srgbClr val="3A6C29"/>
                </a:solidFill>
                <a:latin typeface="Arial"/>
                <a:cs typeface="Arial"/>
              </a:rPr>
              <a:t>sta</a:t>
            </a:r>
            <a:r>
              <a:rPr sz="2000" spc="5" dirty="0">
                <a:solidFill>
                  <a:srgbClr val="3A6C29"/>
                </a:solidFill>
                <a:latin typeface="Arial"/>
                <a:cs typeface="Arial"/>
              </a:rPr>
              <a:t>r</a:t>
            </a:r>
            <a:r>
              <a:rPr sz="2000" spc="0" dirty="0">
                <a:solidFill>
                  <a:srgbClr val="3A6C29"/>
                </a:solidFill>
                <a:latin typeface="Arial"/>
                <a:cs typeface="Arial"/>
              </a:rPr>
              <a:t>t</a:t>
            </a:r>
            <a:endParaRPr sz="2000" dirty="0">
              <a:latin typeface="Arial"/>
              <a:cs typeface="Arial"/>
            </a:endParaRPr>
          </a:p>
          <a:p>
            <a:pPr marL="171450" indent="-171450">
              <a:lnSpc>
                <a:spcPts val="900"/>
              </a:lnSpc>
              <a:buFont typeface="Arial" panose="020B0604020202020204" pitchFamily="34" charset="0"/>
              <a:buChar char="•"/>
            </a:pPr>
            <a:endParaRPr sz="900" dirty="0"/>
          </a:p>
          <a:p>
            <a:pPr marL="355600" marR="1400810" indent="-342900" algn="just">
              <a:lnSpc>
                <a:spcPct val="100000"/>
              </a:lnSpc>
              <a:buFont typeface="Arial" panose="020B0604020202020204" pitchFamily="34" charset="0"/>
              <a:buChar char="•"/>
            </a:pPr>
            <a:r>
              <a:rPr sz="2000" dirty="0">
                <a:solidFill>
                  <a:srgbClr val="3A6C29"/>
                </a:solidFill>
                <a:latin typeface="Arial"/>
                <a:cs typeface="Arial"/>
              </a:rPr>
              <a:t>C</a:t>
            </a:r>
            <a:r>
              <a:rPr sz="2000" spc="5" dirty="0">
                <a:solidFill>
                  <a:srgbClr val="3A6C29"/>
                </a:solidFill>
                <a:latin typeface="Arial"/>
                <a:cs typeface="Arial"/>
              </a:rPr>
              <a:t>h</a:t>
            </a:r>
            <a:r>
              <a:rPr sz="2000" spc="0" dirty="0">
                <a:solidFill>
                  <a:srgbClr val="3A6C29"/>
                </a:solidFill>
                <a:latin typeface="Arial"/>
                <a:cs typeface="Arial"/>
              </a:rPr>
              <a:t>e</a:t>
            </a:r>
            <a:r>
              <a:rPr sz="2000" spc="5" dirty="0">
                <a:solidFill>
                  <a:srgbClr val="3A6C29"/>
                </a:solidFill>
                <a:latin typeface="Arial"/>
                <a:cs typeface="Arial"/>
              </a:rPr>
              <a:t>c</a:t>
            </a:r>
            <a:r>
              <a:rPr sz="2000" spc="0" dirty="0">
                <a:solidFill>
                  <a:srgbClr val="3A6C29"/>
                </a:solidFill>
                <a:latin typeface="Arial"/>
                <a:cs typeface="Arial"/>
              </a:rPr>
              <a:t>k</a:t>
            </a:r>
            <a:r>
              <a:rPr sz="2000" spc="-35" dirty="0">
                <a:solidFill>
                  <a:srgbClr val="3A6C29"/>
                </a:solidFill>
                <a:latin typeface="Arial"/>
                <a:cs typeface="Arial"/>
              </a:rPr>
              <a:t> </a:t>
            </a:r>
            <a:r>
              <a:rPr sz="2000" spc="0" dirty="0">
                <a:solidFill>
                  <a:srgbClr val="3A6C29"/>
                </a:solidFill>
                <a:latin typeface="Arial"/>
                <a:cs typeface="Arial"/>
              </a:rPr>
              <a:t>your</a:t>
            </a:r>
            <a:r>
              <a:rPr sz="2000" spc="-15" dirty="0">
                <a:solidFill>
                  <a:srgbClr val="3A6C29"/>
                </a:solidFill>
                <a:latin typeface="Arial"/>
                <a:cs typeface="Arial"/>
              </a:rPr>
              <a:t> </a:t>
            </a:r>
            <a:r>
              <a:rPr sz="2000" spc="0" dirty="0">
                <a:solidFill>
                  <a:srgbClr val="3A6C29"/>
                </a:solidFill>
                <a:latin typeface="Arial"/>
                <a:cs typeface="Arial"/>
              </a:rPr>
              <a:t>si</a:t>
            </a:r>
            <a:r>
              <a:rPr sz="2000" spc="10" dirty="0">
                <a:solidFill>
                  <a:srgbClr val="3A6C29"/>
                </a:solidFill>
                <a:latin typeface="Arial"/>
                <a:cs typeface="Arial"/>
              </a:rPr>
              <a:t>c</a:t>
            </a:r>
            <a:r>
              <a:rPr sz="2000" spc="0" dirty="0">
                <a:solidFill>
                  <a:srgbClr val="3A6C29"/>
                </a:solidFill>
                <a:latin typeface="Arial"/>
                <a:cs typeface="Arial"/>
              </a:rPr>
              <a:t>k</a:t>
            </a:r>
            <a:r>
              <a:rPr sz="2000" spc="-25" dirty="0">
                <a:solidFill>
                  <a:srgbClr val="3A6C29"/>
                </a:solidFill>
                <a:latin typeface="Arial"/>
                <a:cs typeface="Arial"/>
              </a:rPr>
              <a:t> </a:t>
            </a:r>
            <a:r>
              <a:rPr sz="2000" spc="0" dirty="0">
                <a:solidFill>
                  <a:srgbClr val="3A6C29"/>
                </a:solidFill>
                <a:latin typeface="Arial"/>
                <a:cs typeface="Arial"/>
              </a:rPr>
              <a:t>leave</a:t>
            </a:r>
            <a:r>
              <a:rPr sz="2000" spc="-5" dirty="0">
                <a:solidFill>
                  <a:srgbClr val="3A6C29"/>
                </a:solidFill>
                <a:latin typeface="Arial"/>
                <a:cs typeface="Arial"/>
              </a:rPr>
              <a:t> </a:t>
            </a:r>
            <a:r>
              <a:rPr sz="2000" spc="0" dirty="0">
                <a:solidFill>
                  <a:srgbClr val="3A6C29"/>
                </a:solidFill>
                <a:latin typeface="Arial"/>
                <a:cs typeface="Arial"/>
              </a:rPr>
              <a:t>balance</a:t>
            </a:r>
            <a:r>
              <a:rPr sz="2000" spc="-25" dirty="0">
                <a:solidFill>
                  <a:srgbClr val="3A6C29"/>
                </a:solidFill>
                <a:latin typeface="Arial"/>
                <a:cs typeface="Arial"/>
              </a:rPr>
              <a:t> </a:t>
            </a:r>
            <a:r>
              <a:rPr sz="2000" spc="0" dirty="0">
                <a:solidFill>
                  <a:srgbClr val="3A6C29"/>
                </a:solidFill>
                <a:latin typeface="Arial"/>
                <a:cs typeface="Arial"/>
              </a:rPr>
              <a:t>to</a:t>
            </a:r>
            <a:r>
              <a:rPr sz="2000" spc="-10" dirty="0">
                <a:solidFill>
                  <a:srgbClr val="3A6C29"/>
                </a:solidFill>
                <a:latin typeface="Arial"/>
                <a:cs typeface="Arial"/>
              </a:rPr>
              <a:t> </a:t>
            </a:r>
            <a:r>
              <a:rPr sz="2000" spc="0" dirty="0">
                <a:solidFill>
                  <a:srgbClr val="3A6C29"/>
                </a:solidFill>
                <a:latin typeface="Arial"/>
                <a:cs typeface="Arial"/>
              </a:rPr>
              <a:t>s</a:t>
            </a:r>
            <a:r>
              <a:rPr sz="2000" spc="5" dirty="0">
                <a:solidFill>
                  <a:srgbClr val="3A6C29"/>
                </a:solidFill>
                <a:latin typeface="Arial"/>
                <a:cs typeface="Arial"/>
              </a:rPr>
              <a:t>e</a:t>
            </a:r>
            <a:r>
              <a:rPr sz="2000" spc="0" dirty="0">
                <a:solidFill>
                  <a:srgbClr val="3A6C29"/>
                </a:solidFill>
                <a:latin typeface="Arial"/>
                <a:cs typeface="Arial"/>
              </a:rPr>
              <a:t>e</a:t>
            </a:r>
            <a:r>
              <a:rPr sz="2000" spc="-30" dirty="0">
                <a:solidFill>
                  <a:srgbClr val="3A6C29"/>
                </a:solidFill>
                <a:latin typeface="Arial"/>
                <a:cs typeface="Arial"/>
              </a:rPr>
              <a:t> </a:t>
            </a:r>
            <a:r>
              <a:rPr sz="2000" spc="0" dirty="0">
                <a:solidFill>
                  <a:srgbClr val="3A6C29"/>
                </a:solidFill>
                <a:latin typeface="Arial"/>
                <a:cs typeface="Arial"/>
              </a:rPr>
              <a:t>if you</a:t>
            </a:r>
            <a:r>
              <a:rPr sz="2000" spc="-20" dirty="0">
                <a:solidFill>
                  <a:srgbClr val="3A6C29"/>
                </a:solidFill>
                <a:latin typeface="Arial"/>
                <a:cs typeface="Arial"/>
              </a:rPr>
              <a:t> </a:t>
            </a:r>
            <a:r>
              <a:rPr sz="2000" spc="0" dirty="0">
                <a:solidFill>
                  <a:srgbClr val="3A6C29"/>
                </a:solidFill>
                <a:latin typeface="Arial"/>
                <a:cs typeface="Arial"/>
              </a:rPr>
              <a:t>need</a:t>
            </a:r>
            <a:r>
              <a:rPr sz="2000" spc="-15" dirty="0">
                <a:solidFill>
                  <a:srgbClr val="3A6C29"/>
                </a:solidFill>
                <a:latin typeface="Arial"/>
                <a:cs typeface="Arial"/>
              </a:rPr>
              <a:t> </a:t>
            </a:r>
            <a:r>
              <a:rPr sz="2000" spc="0" dirty="0">
                <a:solidFill>
                  <a:srgbClr val="3A6C29"/>
                </a:solidFill>
                <a:latin typeface="Arial"/>
                <a:cs typeface="Arial"/>
              </a:rPr>
              <a:t>STD</a:t>
            </a:r>
            <a:endParaRPr sz="2000" dirty="0">
              <a:latin typeface="Arial"/>
              <a:cs typeface="Arial"/>
            </a:endParaRPr>
          </a:p>
          <a:p>
            <a:pPr marL="171450" indent="-171450">
              <a:lnSpc>
                <a:spcPts val="850"/>
              </a:lnSpc>
              <a:spcBef>
                <a:spcPts val="47"/>
              </a:spcBef>
              <a:buFont typeface="Arial" panose="020B0604020202020204" pitchFamily="34" charset="0"/>
              <a:buChar char="•"/>
            </a:pPr>
            <a:endParaRPr sz="850" dirty="0"/>
          </a:p>
          <a:p>
            <a:pPr marL="355600" marR="114935" indent="-342900">
              <a:lnSpc>
                <a:spcPct val="100099"/>
              </a:lnSpc>
              <a:buFont typeface="Arial" panose="020B0604020202020204" pitchFamily="34" charset="0"/>
              <a:buChar char="•"/>
            </a:pPr>
            <a:r>
              <a:rPr sz="2000" dirty="0">
                <a:solidFill>
                  <a:srgbClr val="3A6C29"/>
                </a:solidFill>
                <a:latin typeface="Arial"/>
                <a:cs typeface="Arial"/>
              </a:rPr>
              <a:t>Wor</a:t>
            </a:r>
            <a:r>
              <a:rPr sz="2000" spc="5" dirty="0">
                <a:solidFill>
                  <a:srgbClr val="3A6C29"/>
                </a:solidFill>
                <a:latin typeface="Arial"/>
                <a:cs typeface="Arial"/>
              </a:rPr>
              <a:t>k</a:t>
            </a:r>
            <a:r>
              <a:rPr sz="2000" spc="0" dirty="0">
                <a:solidFill>
                  <a:srgbClr val="3A6C29"/>
                </a:solidFill>
                <a:latin typeface="Arial"/>
                <a:cs typeface="Arial"/>
              </a:rPr>
              <a:t>ers</a:t>
            </a:r>
            <a:r>
              <a:rPr sz="2000" spc="-55" dirty="0">
                <a:solidFill>
                  <a:srgbClr val="3A6C29"/>
                </a:solidFill>
                <a:latin typeface="Arial"/>
                <a:cs typeface="Arial"/>
              </a:rPr>
              <a:t> </a:t>
            </a:r>
            <a:r>
              <a:rPr sz="2000" spc="0" dirty="0">
                <a:solidFill>
                  <a:srgbClr val="3A6C29"/>
                </a:solidFill>
                <a:latin typeface="Arial"/>
                <a:cs typeface="Arial"/>
              </a:rPr>
              <a:t>Compen</a:t>
            </a:r>
            <a:r>
              <a:rPr sz="2000" spc="5" dirty="0">
                <a:solidFill>
                  <a:srgbClr val="3A6C29"/>
                </a:solidFill>
                <a:latin typeface="Arial"/>
                <a:cs typeface="Arial"/>
              </a:rPr>
              <a:t>s</a:t>
            </a:r>
            <a:r>
              <a:rPr sz="2000" spc="0" dirty="0">
                <a:solidFill>
                  <a:srgbClr val="3A6C29"/>
                </a:solidFill>
                <a:latin typeface="Arial"/>
                <a:cs typeface="Arial"/>
              </a:rPr>
              <a:t>ation</a:t>
            </a:r>
            <a:r>
              <a:rPr sz="2000" spc="-45" dirty="0">
                <a:solidFill>
                  <a:srgbClr val="3A6C29"/>
                </a:solidFill>
                <a:latin typeface="Arial"/>
                <a:cs typeface="Arial"/>
              </a:rPr>
              <a:t> </a:t>
            </a:r>
            <a:r>
              <a:rPr sz="2000" spc="0" dirty="0">
                <a:solidFill>
                  <a:srgbClr val="3A6C29"/>
                </a:solidFill>
                <a:latin typeface="Arial"/>
                <a:cs typeface="Arial"/>
              </a:rPr>
              <a:t>is excluded</a:t>
            </a:r>
            <a:r>
              <a:rPr sz="2000" spc="-10" dirty="0">
                <a:solidFill>
                  <a:srgbClr val="3A6C29"/>
                </a:solidFill>
                <a:latin typeface="Arial"/>
                <a:cs typeface="Arial"/>
              </a:rPr>
              <a:t> </a:t>
            </a:r>
            <a:r>
              <a:rPr sz="2000" spc="0" dirty="0">
                <a:solidFill>
                  <a:srgbClr val="3A6C29"/>
                </a:solidFill>
                <a:latin typeface="Arial"/>
                <a:cs typeface="Arial"/>
              </a:rPr>
              <a:t>–</a:t>
            </a:r>
            <a:r>
              <a:rPr sz="2000" spc="-5" dirty="0">
                <a:solidFill>
                  <a:srgbClr val="3A6C29"/>
                </a:solidFill>
                <a:latin typeface="Arial"/>
                <a:cs typeface="Arial"/>
              </a:rPr>
              <a:t> </a:t>
            </a:r>
            <a:r>
              <a:rPr sz="2000" spc="0" dirty="0">
                <a:solidFill>
                  <a:srgbClr val="3A6C29"/>
                </a:solidFill>
                <a:latin typeface="Arial"/>
                <a:cs typeface="Arial"/>
              </a:rPr>
              <a:t>only</a:t>
            </a:r>
            <a:r>
              <a:rPr sz="2000" spc="-10" dirty="0">
                <a:solidFill>
                  <a:srgbClr val="3A6C29"/>
                </a:solidFill>
                <a:latin typeface="Arial"/>
                <a:cs typeface="Arial"/>
              </a:rPr>
              <a:t> </a:t>
            </a:r>
            <a:r>
              <a:rPr sz="2000" spc="0" dirty="0">
                <a:solidFill>
                  <a:srgbClr val="3A6C29"/>
                </a:solidFill>
                <a:latin typeface="Arial"/>
                <a:cs typeface="Arial"/>
              </a:rPr>
              <a:t>if</a:t>
            </a:r>
            <a:r>
              <a:rPr sz="2000" spc="-15" dirty="0">
                <a:solidFill>
                  <a:srgbClr val="3A6C29"/>
                </a:solidFill>
                <a:latin typeface="Arial"/>
                <a:cs typeface="Arial"/>
              </a:rPr>
              <a:t> </a:t>
            </a:r>
            <a:r>
              <a:rPr sz="2000" spc="0" dirty="0">
                <a:solidFill>
                  <a:srgbClr val="3A6C29"/>
                </a:solidFill>
                <a:latin typeface="Arial"/>
                <a:cs typeface="Arial"/>
              </a:rPr>
              <a:t>you</a:t>
            </a:r>
            <a:r>
              <a:rPr sz="2000" spc="-10" dirty="0">
                <a:solidFill>
                  <a:srgbClr val="3A6C29"/>
                </a:solidFill>
                <a:latin typeface="Arial"/>
                <a:cs typeface="Arial"/>
              </a:rPr>
              <a:t> </a:t>
            </a:r>
            <a:r>
              <a:rPr sz="2000" spc="0" dirty="0">
                <a:solidFill>
                  <a:srgbClr val="3A6C29"/>
                </a:solidFill>
                <a:latin typeface="Arial"/>
                <a:cs typeface="Arial"/>
              </a:rPr>
              <a:t>are</a:t>
            </a:r>
            <a:r>
              <a:rPr sz="2000" spc="-30" dirty="0">
                <a:solidFill>
                  <a:srgbClr val="3A6C29"/>
                </a:solidFill>
                <a:latin typeface="Arial"/>
                <a:cs typeface="Arial"/>
              </a:rPr>
              <a:t> </a:t>
            </a:r>
            <a:r>
              <a:rPr sz="2000" spc="0" dirty="0">
                <a:solidFill>
                  <a:srgbClr val="3A6C29"/>
                </a:solidFill>
                <a:latin typeface="Arial"/>
                <a:cs typeface="Arial"/>
              </a:rPr>
              <a:t>not</a:t>
            </a:r>
            <a:r>
              <a:rPr sz="2000" spc="-20" dirty="0">
                <a:solidFill>
                  <a:srgbClr val="3A6C29"/>
                </a:solidFill>
                <a:latin typeface="Arial"/>
                <a:cs typeface="Arial"/>
              </a:rPr>
              <a:t> </a:t>
            </a:r>
            <a:r>
              <a:rPr sz="2000" spc="0" dirty="0">
                <a:solidFill>
                  <a:srgbClr val="3A6C29"/>
                </a:solidFill>
                <a:latin typeface="Arial"/>
                <a:cs typeface="Arial"/>
              </a:rPr>
              <a:t>rec</a:t>
            </a:r>
            <a:r>
              <a:rPr sz="2000" spc="5" dirty="0">
                <a:solidFill>
                  <a:srgbClr val="3A6C29"/>
                </a:solidFill>
                <a:latin typeface="Arial"/>
                <a:cs typeface="Arial"/>
              </a:rPr>
              <a:t>e</a:t>
            </a:r>
            <a:r>
              <a:rPr sz="2000" spc="0" dirty="0">
                <a:solidFill>
                  <a:srgbClr val="3A6C29"/>
                </a:solidFill>
                <a:latin typeface="Arial"/>
                <a:cs typeface="Arial"/>
              </a:rPr>
              <a:t>i</a:t>
            </a:r>
            <a:r>
              <a:rPr sz="2000" spc="-10" dirty="0">
                <a:solidFill>
                  <a:srgbClr val="3A6C29"/>
                </a:solidFill>
                <a:latin typeface="Arial"/>
                <a:cs typeface="Arial"/>
              </a:rPr>
              <a:t>v</a:t>
            </a:r>
            <a:r>
              <a:rPr sz="2000" spc="0" dirty="0">
                <a:solidFill>
                  <a:srgbClr val="3A6C29"/>
                </a:solidFill>
                <a:latin typeface="Arial"/>
                <a:cs typeface="Arial"/>
              </a:rPr>
              <a:t>ing 60%</a:t>
            </a:r>
            <a:endParaRPr sz="2000" dirty="0">
              <a:latin typeface="Arial"/>
              <a:cs typeface="Arial"/>
            </a:endParaRPr>
          </a:p>
          <a:p>
            <a:pPr marL="171450" indent="-171450">
              <a:lnSpc>
                <a:spcPts val="900"/>
              </a:lnSpc>
              <a:buFont typeface="Arial" panose="020B0604020202020204" pitchFamily="34" charset="0"/>
              <a:buChar char="•"/>
            </a:pPr>
            <a:endParaRPr sz="900" dirty="0"/>
          </a:p>
          <a:p>
            <a:pPr marL="355600" marR="20955" indent="-342900" algn="just">
              <a:lnSpc>
                <a:spcPct val="100000"/>
              </a:lnSpc>
              <a:buFont typeface="Arial" panose="020B0604020202020204" pitchFamily="34" charset="0"/>
              <a:buChar char="•"/>
            </a:pPr>
            <a:r>
              <a:rPr sz="2000" dirty="0">
                <a:solidFill>
                  <a:srgbClr val="3A6C29"/>
                </a:solidFill>
                <a:latin typeface="Arial"/>
                <a:cs typeface="Arial"/>
              </a:rPr>
              <a:t>If</a:t>
            </a:r>
            <a:r>
              <a:rPr sz="2000" spc="-30" dirty="0">
                <a:solidFill>
                  <a:srgbClr val="3A6C29"/>
                </a:solidFill>
                <a:latin typeface="Arial"/>
                <a:cs typeface="Arial"/>
              </a:rPr>
              <a:t> </a:t>
            </a:r>
            <a:r>
              <a:rPr sz="2000" spc="0" dirty="0">
                <a:solidFill>
                  <a:srgbClr val="3A6C29"/>
                </a:solidFill>
                <a:latin typeface="Arial"/>
                <a:cs typeface="Arial"/>
              </a:rPr>
              <a:t>you</a:t>
            </a:r>
            <a:r>
              <a:rPr sz="2000" spc="-10" dirty="0">
                <a:solidFill>
                  <a:srgbClr val="3A6C29"/>
                </a:solidFill>
                <a:latin typeface="Arial"/>
                <a:cs typeface="Arial"/>
              </a:rPr>
              <a:t> </a:t>
            </a:r>
            <a:r>
              <a:rPr sz="2000" spc="0" dirty="0">
                <a:solidFill>
                  <a:srgbClr val="3A6C29"/>
                </a:solidFill>
                <a:latin typeface="Arial"/>
                <a:cs typeface="Arial"/>
              </a:rPr>
              <a:t>de</a:t>
            </a:r>
            <a:r>
              <a:rPr sz="2000" spc="5" dirty="0">
                <a:solidFill>
                  <a:srgbClr val="3A6C29"/>
                </a:solidFill>
                <a:latin typeface="Arial"/>
                <a:cs typeface="Arial"/>
              </a:rPr>
              <a:t>c</a:t>
            </a:r>
            <a:r>
              <a:rPr sz="2000" spc="0" dirty="0">
                <a:solidFill>
                  <a:srgbClr val="3A6C29"/>
                </a:solidFill>
                <a:latin typeface="Arial"/>
                <a:cs typeface="Arial"/>
              </a:rPr>
              <a:t>lined</a:t>
            </a:r>
            <a:r>
              <a:rPr sz="2000" spc="-25" dirty="0">
                <a:solidFill>
                  <a:srgbClr val="3A6C29"/>
                </a:solidFill>
                <a:latin typeface="Arial"/>
                <a:cs typeface="Arial"/>
              </a:rPr>
              <a:t> </a:t>
            </a:r>
            <a:r>
              <a:rPr sz="2000" spc="0" dirty="0">
                <a:solidFill>
                  <a:srgbClr val="3A6C29"/>
                </a:solidFill>
                <a:latin typeface="Arial"/>
                <a:cs typeface="Arial"/>
              </a:rPr>
              <a:t>this coverage</a:t>
            </a:r>
            <a:r>
              <a:rPr sz="2000" spc="-40" dirty="0">
                <a:solidFill>
                  <a:srgbClr val="3A6C29"/>
                </a:solidFill>
                <a:latin typeface="Arial"/>
                <a:cs typeface="Arial"/>
              </a:rPr>
              <a:t> </a:t>
            </a:r>
            <a:r>
              <a:rPr sz="2000" spc="0" dirty="0">
                <a:solidFill>
                  <a:srgbClr val="3A6C29"/>
                </a:solidFill>
                <a:latin typeface="Arial"/>
                <a:cs typeface="Arial"/>
              </a:rPr>
              <a:t>in </a:t>
            </a:r>
            <a:r>
              <a:rPr sz="2000" spc="-10" dirty="0">
                <a:solidFill>
                  <a:srgbClr val="3A6C29"/>
                </a:solidFill>
                <a:latin typeface="Arial"/>
                <a:cs typeface="Arial"/>
              </a:rPr>
              <a:t>t</a:t>
            </a:r>
            <a:r>
              <a:rPr sz="2000" spc="0" dirty="0">
                <a:solidFill>
                  <a:srgbClr val="3A6C29"/>
                </a:solidFill>
                <a:latin typeface="Arial"/>
                <a:cs typeface="Arial"/>
              </a:rPr>
              <a:t>he</a:t>
            </a:r>
            <a:r>
              <a:rPr sz="2000" spc="-15" dirty="0">
                <a:solidFill>
                  <a:srgbClr val="3A6C29"/>
                </a:solidFill>
                <a:latin typeface="Arial"/>
                <a:cs typeface="Arial"/>
              </a:rPr>
              <a:t> </a:t>
            </a:r>
            <a:r>
              <a:rPr sz="2000" spc="0" dirty="0">
                <a:solidFill>
                  <a:srgbClr val="3A6C29"/>
                </a:solidFill>
                <a:latin typeface="Arial"/>
                <a:cs typeface="Arial"/>
              </a:rPr>
              <a:t>pa</a:t>
            </a:r>
            <a:r>
              <a:rPr sz="2000" spc="5" dirty="0">
                <a:solidFill>
                  <a:srgbClr val="3A6C29"/>
                </a:solidFill>
                <a:latin typeface="Arial"/>
                <a:cs typeface="Arial"/>
              </a:rPr>
              <a:t>s</a:t>
            </a:r>
            <a:r>
              <a:rPr sz="2000" spc="0" dirty="0">
                <a:solidFill>
                  <a:srgbClr val="3A6C29"/>
                </a:solidFill>
                <a:latin typeface="Arial"/>
                <a:cs typeface="Arial"/>
              </a:rPr>
              <a:t>t</a:t>
            </a:r>
            <a:r>
              <a:rPr sz="2000" spc="-35" dirty="0">
                <a:solidFill>
                  <a:srgbClr val="3A6C29"/>
                </a:solidFill>
                <a:latin typeface="Arial"/>
                <a:cs typeface="Arial"/>
              </a:rPr>
              <a:t> </a:t>
            </a:r>
            <a:r>
              <a:rPr sz="2000" spc="0" dirty="0">
                <a:solidFill>
                  <a:srgbClr val="3A6C29"/>
                </a:solidFill>
                <a:latin typeface="Arial"/>
                <a:cs typeface="Arial"/>
              </a:rPr>
              <a:t>and</a:t>
            </a:r>
            <a:r>
              <a:rPr sz="2000" spc="-15" dirty="0">
                <a:solidFill>
                  <a:srgbClr val="3A6C29"/>
                </a:solidFill>
                <a:latin typeface="Arial"/>
                <a:cs typeface="Arial"/>
              </a:rPr>
              <a:t> </a:t>
            </a:r>
            <a:r>
              <a:rPr sz="2000" spc="0" dirty="0">
                <a:solidFill>
                  <a:srgbClr val="3A6C29"/>
                </a:solidFill>
                <a:latin typeface="Arial"/>
                <a:cs typeface="Arial"/>
              </a:rPr>
              <a:t>want</a:t>
            </a:r>
            <a:r>
              <a:rPr sz="2000" spc="-20" dirty="0">
                <a:solidFill>
                  <a:srgbClr val="3A6C29"/>
                </a:solidFill>
                <a:latin typeface="Arial"/>
                <a:cs typeface="Arial"/>
              </a:rPr>
              <a:t> </a:t>
            </a:r>
            <a:r>
              <a:rPr sz="2000" spc="0" dirty="0">
                <a:solidFill>
                  <a:srgbClr val="3A6C29"/>
                </a:solidFill>
                <a:latin typeface="Arial"/>
                <a:cs typeface="Arial"/>
              </a:rPr>
              <a:t>to</a:t>
            </a:r>
            <a:r>
              <a:rPr sz="2000" spc="-10" dirty="0">
                <a:solidFill>
                  <a:srgbClr val="3A6C29"/>
                </a:solidFill>
                <a:latin typeface="Arial"/>
                <a:cs typeface="Arial"/>
              </a:rPr>
              <a:t> </a:t>
            </a:r>
            <a:r>
              <a:rPr sz="2000" spc="0" dirty="0">
                <a:solidFill>
                  <a:srgbClr val="3A6C29"/>
                </a:solidFill>
                <a:latin typeface="Arial"/>
                <a:cs typeface="Arial"/>
              </a:rPr>
              <a:t>add</a:t>
            </a:r>
            <a:r>
              <a:rPr sz="2000" spc="-15" dirty="0">
                <a:solidFill>
                  <a:srgbClr val="3A6C29"/>
                </a:solidFill>
                <a:latin typeface="Arial"/>
                <a:cs typeface="Arial"/>
              </a:rPr>
              <a:t> </a:t>
            </a:r>
            <a:r>
              <a:rPr sz="2000" spc="0" dirty="0">
                <a:solidFill>
                  <a:srgbClr val="3A6C29"/>
                </a:solidFill>
                <a:latin typeface="Arial"/>
                <a:cs typeface="Arial"/>
              </a:rPr>
              <a:t>no</a:t>
            </a:r>
            <a:r>
              <a:rPr sz="2000" spc="5" dirty="0">
                <a:solidFill>
                  <a:srgbClr val="3A6C29"/>
                </a:solidFill>
                <a:latin typeface="Arial"/>
                <a:cs typeface="Arial"/>
              </a:rPr>
              <a:t>w</a:t>
            </a:r>
            <a:r>
              <a:rPr sz="2000" spc="0" dirty="0">
                <a:solidFill>
                  <a:srgbClr val="3A6C29"/>
                </a:solidFill>
                <a:latin typeface="Arial"/>
                <a:cs typeface="Arial"/>
              </a:rPr>
              <a:t>,</a:t>
            </a:r>
            <a:r>
              <a:rPr sz="2000" spc="-25" dirty="0">
                <a:solidFill>
                  <a:srgbClr val="3A6C29"/>
                </a:solidFill>
                <a:latin typeface="Arial"/>
                <a:cs typeface="Arial"/>
              </a:rPr>
              <a:t> </a:t>
            </a:r>
            <a:r>
              <a:rPr sz="2000" spc="0" dirty="0">
                <a:solidFill>
                  <a:srgbClr val="3A6C29"/>
                </a:solidFill>
                <a:latin typeface="Arial"/>
                <a:cs typeface="Arial"/>
              </a:rPr>
              <a:t>you must</a:t>
            </a:r>
            <a:r>
              <a:rPr sz="2000" spc="-35" dirty="0">
                <a:solidFill>
                  <a:srgbClr val="3A6C29"/>
                </a:solidFill>
                <a:latin typeface="Arial"/>
                <a:cs typeface="Arial"/>
              </a:rPr>
              <a:t> </a:t>
            </a:r>
            <a:r>
              <a:rPr sz="2000" spc="0" dirty="0">
                <a:solidFill>
                  <a:srgbClr val="3A6C29"/>
                </a:solidFill>
                <a:latin typeface="Arial"/>
                <a:cs typeface="Arial"/>
              </a:rPr>
              <a:t>c</a:t>
            </a:r>
            <a:r>
              <a:rPr sz="2000" spc="5" dirty="0">
                <a:solidFill>
                  <a:srgbClr val="3A6C29"/>
                </a:solidFill>
                <a:latin typeface="Arial"/>
                <a:cs typeface="Arial"/>
              </a:rPr>
              <a:t>o</a:t>
            </a:r>
            <a:r>
              <a:rPr sz="2000" spc="0" dirty="0">
                <a:solidFill>
                  <a:srgbClr val="3A6C29"/>
                </a:solidFill>
                <a:latin typeface="Arial"/>
                <a:cs typeface="Arial"/>
              </a:rPr>
              <a:t>mplete</a:t>
            </a:r>
            <a:r>
              <a:rPr sz="2000" spc="-35" dirty="0">
                <a:solidFill>
                  <a:srgbClr val="3A6C29"/>
                </a:solidFill>
                <a:latin typeface="Arial"/>
                <a:cs typeface="Arial"/>
              </a:rPr>
              <a:t> </a:t>
            </a:r>
            <a:r>
              <a:rPr sz="2000" spc="0" dirty="0">
                <a:solidFill>
                  <a:srgbClr val="3A6C29"/>
                </a:solidFill>
                <a:latin typeface="Arial"/>
                <a:cs typeface="Arial"/>
              </a:rPr>
              <a:t>an</a:t>
            </a:r>
            <a:r>
              <a:rPr sz="2000" spc="-15" dirty="0">
                <a:solidFill>
                  <a:srgbClr val="3A6C29"/>
                </a:solidFill>
                <a:latin typeface="Arial"/>
                <a:cs typeface="Arial"/>
              </a:rPr>
              <a:t> </a:t>
            </a:r>
            <a:r>
              <a:rPr sz="2000" spc="0" dirty="0">
                <a:solidFill>
                  <a:srgbClr val="3A6C29"/>
                </a:solidFill>
                <a:latin typeface="Arial"/>
                <a:cs typeface="Arial"/>
              </a:rPr>
              <a:t>evidence</a:t>
            </a:r>
            <a:r>
              <a:rPr sz="2000" spc="-15" dirty="0">
                <a:solidFill>
                  <a:srgbClr val="3A6C29"/>
                </a:solidFill>
                <a:latin typeface="Arial"/>
                <a:cs typeface="Arial"/>
              </a:rPr>
              <a:t> </a:t>
            </a:r>
            <a:r>
              <a:rPr sz="2000" spc="0" dirty="0">
                <a:solidFill>
                  <a:srgbClr val="3A6C29"/>
                </a:solidFill>
                <a:latin typeface="Arial"/>
                <a:cs typeface="Arial"/>
              </a:rPr>
              <a:t>of</a:t>
            </a:r>
            <a:r>
              <a:rPr sz="2000" spc="-20" dirty="0">
                <a:solidFill>
                  <a:srgbClr val="3A6C29"/>
                </a:solidFill>
                <a:latin typeface="Arial"/>
                <a:cs typeface="Arial"/>
              </a:rPr>
              <a:t> </a:t>
            </a:r>
            <a:r>
              <a:rPr sz="2000" spc="0" dirty="0">
                <a:solidFill>
                  <a:srgbClr val="3A6C29"/>
                </a:solidFill>
                <a:latin typeface="Arial"/>
                <a:cs typeface="Arial"/>
              </a:rPr>
              <a:t>insurability</a:t>
            </a:r>
            <a:r>
              <a:rPr sz="2000" spc="-10" dirty="0">
                <a:solidFill>
                  <a:srgbClr val="3A6C29"/>
                </a:solidFill>
                <a:latin typeface="Arial"/>
                <a:cs typeface="Arial"/>
              </a:rPr>
              <a:t> f</a:t>
            </a:r>
            <a:r>
              <a:rPr sz="2000" spc="0" dirty="0">
                <a:solidFill>
                  <a:srgbClr val="3A6C29"/>
                </a:solidFill>
                <a:latin typeface="Arial"/>
                <a:cs typeface="Arial"/>
              </a:rPr>
              <a:t>orm</a:t>
            </a:r>
            <a:r>
              <a:rPr sz="2000" spc="-30" dirty="0">
                <a:solidFill>
                  <a:srgbClr val="3A6C29"/>
                </a:solidFill>
                <a:latin typeface="Arial"/>
                <a:cs typeface="Arial"/>
              </a:rPr>
              <a:t> </a:t>
            </a:r>
            <a:r>
              <a:rPr sz="2000" spc="0" dirty="0">
                <a:solidFill>
                  <a:srgbClr val="3A6C29"/>
                </a:solidFill>
                <a:latin typeface="Arial"/>
                <a:cs typeface="Arial"/>
              </a:rPr>
              <a:t>and</a:t>
            </a:r>
            <a:r>
              <a:rPr sz="2000" spc="-15" dirty="0">
                <a:solidFill>
                  <a:srgbClr val="3A6C29"/>
                </a:solidFill>
                <a:latin typeface="Arial"/>
                <a:cs typeface="Arial"/>
              </a:rPr>
              <a:t> </a:t>
            </a:r>
            <a:r>
              <a:rPr sz="2000" spc="0" dirty="0">
                <a:solidFill>
                  <a:srgbClr val="3A6C29"/>
                </a:solidFill>
                <a:latin typeface="Arial"/>
                <a:cs typeface="Arial"/>
              </a:rPr>
              <a:t>be</a:t>
            </a:r>
            <a:r>
              <a:rPr sz="2000" spc="-15" dirty="0">
                <a:solidFill>
                  <a:srgbClr val="3A6C29"/>
                </a:solidFill>
                <a:latin typeface="Arial"/>
                <a:cs typeface="Arial"/>
              </a:rPr>
              <a:t> </a:t>
            </a:r>
            <a:r>
              <a:rPr sz="2000" spc="0" dirty="0">
                <a:solidFill>
                  <a:srgbClr val="3A6C29"/>
                </a:solidFill>
                <a:latin typeface="Arial"/>
                <a:cs typeface="Arial"/>
              </a:rPr>
              <a:t>app</a:t>
            </a:r>
            <a:r>
              <a:rPr sz="2000" spc="5" dirty="0">
                <a:solidFill>
                  <a:srgbClr val="3A6C29"/>
                </a:solidFill>
                <a:latin typeface="Arial"/>
                <a:cs typeface="Arial"/>
              </a:rPr>
              <a:t>r</a:t>
            </a:r>
            <a:r>
              <a:rPr sz="2000" spc="0" dirty="0">
                <a:solidFill>
                  <a:srgbClr val="3A6C29"/>
                </a:solidFill>
                <a:latin typeface="Arial"/>
                <a:cs typeface="Arial"/>
              </a:rPr>
              <a:t>oved</a:t>
            </a:r>
            <a:r>
              <a:rPr sz="2000" spc="-30" dirty="0">
                <a:solidFill>
                  <a:srgbClr val="3A6C29"/>
                </a:solidFill>
                <a:latin typeface="Arial"/>
                <a:cs typeface="Arial"/>
              </a:rPr>
              <a:t> </a:t>
            </a:r>
            <a:r>
              <a:rPr sz="2000" spc="0" dirty="0">
                <a:solidFill>
                  <a:srgbClr val="3A6C29"/>
                </a:solidFill>
                <a:latin typeface="Arial"/>
                <a:cs typeface="Arial"/>
              </a:rPr>
              <a:t>for c</a:t>
            </a:r>
            <a:r>
              <a:rPr sz="2000" spc="5" dirty="0">
                <a:solidFill>
                  <a:srgbClr val="3A6C29"/>
                </a:solidFill>
                <a:latin typeface="Arial"/>
                <a:cs typeface="Arial"/>
              </a:rPr>
              <a:t>o</a:t>
            </a:r>
            <a:r>
              <a:rPr sz="2000" spc="0" dirty="0">
                <a:solidFill>
                  <a:srgbClr val="3A6C29"/>
                </a:solidFill>
                <a:latin typeface="Arial"/>
                <a:cs typeface="Arial"/>
              </a:rPr>
              <a:t>verage</a:t>
            </a:r>
            <a:endParaRPr sz="2000" dirty="0">
              <a:latin typeface="Arial"/>
              <a:cs typeface="Arial"/>
            </a:endParaRPr>
          </a:p>
        </p:txBody>
      </p:sp>
      <p:sp>
        <p:nvSpPr>
          <p:cNvPr id="7" name="object 7"/>
          <p:cNvSpPr/>
          <p:nvPr/>
        </p:nvSpPr>
        <p:spPr>
          <a:xfrm>
            <a:off x="4154423" y="6545580"/>
            <a:ext cx="1505712" cy="601979"/>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26</a:t>
            </a:r>
            <a:endParaRPr sz="9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Long</a:t>
            </a:r>
            <a:r>
              <a:rPr sz="3600" u="sng" spc="-20" dirty="0">
                <a:solidFill>
                  <a:srgbClr val="46702B"/>
                </a:solidFill>
                <a:latin typeface="Arial"/>
                <a:cs typeface="Arial"/>
              </a:rPr>
              <a:t> </a:t>
            </a:r>
            <a:r>
              <a:rPr sz="3600" u="sng" spc="0" dirty="0">
                <a:solidFill>
                  <a:srgbClr val="46702B"/>
                </a:solidFill>
                <a:latin typeface="Arial"/>
                <a:cs typeface="Arial"/>
              </a:rPr>
              <a:t>Term</a:t>
            </a:r>
            <a:r>
              <a:rPr sz="3600" u="sng" spc="-10" dirty="0">
                <a:solidFill>
                  <a:srgbClr val="46702B"/>
                </a:solidFill>
                <a:latin typeface="Arial"/>
                <a:cs typeface="Arial"/>
              </a:rPr>
              <a:t> </a:t>
            </a:r>
            <a:r>
              <a:rPr sz="3600" u="sng" spc="0" dirty="0">
                <a:solidFill>
                  <a:srgbClr val="46702B"/>
                </a:solidFill>
                <a:latin typeface="Arial"/>
                <a:cs typeface="Arial"/>
              </a:rPr>
              <a:t>Disab</a:t>
            </a:r>
            <a:r>
              <a:rPr sz="3600" u="sng" spc="5" dirty="0">
                <a:solidFill>
                  <a:srgbClr val="46702B"/>
                </a:solidFill>
                <a:latin typeface="Arial"/>
                <a:cs typeface="Arial"/>
              </a:rPr>
              <a:t>i</a:t>
            </a:r>
            <a:r>
              <a:rPr sz="3600" u="sng" spc="0" dirty="0">
                <a:solidFill>
                  <a:srgbClr val="46702B"/>
                </a:solidFill>
                <a:latin typeface="Arial"/>
                <a:cs typeface="Arial"/>
              </a:rPr>
              <a:t>lity</a:t>
            </a:r>
            <a:r>
              <a:rPr sz="3600" u="sng" spc="-1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MetLi</a:t>
            </a:r>
            <a:r>
              <a:rPr sz="3600" u="sng" spc="-5" dirty="0">
                <a:solidFill>
                  <a:srgbClr val="46702B"/>
                </a:solidFill>
                <a:latin typeface="Arial"/>
                <a:cs typeface="Arial"/>
              </a:rPr>
              <a:t>f</a:t>
            </a:r>
            <a:r>
              <a:rPr sz="3600" u="sng" spc="0" dirty="0">
                <a:solidFill>
                  <a:srgbClr val="46702B"/>
                </a:solidFill>
                <a:latin typeface="Arial"/>
                <a:cs typeface="Arial"/>
              </a:rPr>
              <a:t>e 	</a:t>
            </a:r>
            <a:endParaRPr sz="3600">
              <a:latin typeface="Arial"/>
              <a:cs typeface="Arial"/>
            </a:endParaRPr>
          </a:p>
        </p:txBody>
      </p:sp>
      <p:sp>
        <p:nvSpPr>
          <p:cNvPr id="3" name="object 3"/>
          <p:cNvSpPr txBox="1"/>
          <p:nvPr/>
        </p:nvSpPr>
        <p:spPr>
          <a:xfrm>
            <a:off x="1513458" y="1484121"/>
            <a:ext cx="7144384" cy="2059305"/>
          </a:xfrm>
          <a:prstGeom prst="rect">
            <a:avLst/>
          </a:prstGeom>
        </p:spPr>
        <p:txBody>
          <a:bodyPr vert="horz" wrap="square" lIns="0" tIns="0" rIns="0" bIns="0" rtlCol="0">
            <a:noAutofit/>
          </a:bodyPr>
          <a:lstStyle/>
          <a:p>
            <a:pPr marL="6350" algn="ctr">
              <a:lnSpc>
                <a:spcPct val="100000"/>
              </a:lnSpc>
            </a:pPr>
            <a:r>
              <a:rPr sz="2800" b="1" spc="-25" dirty="0">
                <a:solidFill>
                  <a:srgbClr val="3A6C29"/>
                </a:solidFill>
                <a:latin typeface="Arial"/>
                <a:cs typeface="Arial"/>
              </a:rPr>
              <a:t>Em</a:t>
            </a:r>
            <a:r>
              <a:rPr sz="2800" b="1" spc="-35" dirty="0">
                <a:solidFill>
                  <a:srgbClr val="3A6C29"/>
                </a:solidFill>
                <a:latin typeface="Arial"/>
                <a:cs typeface="Arial"/>
              </a:rPr>
              <a:t>p</a:t>
            </a:r>
            <a:r>
              <a:rPr sz="2800" b="1" spc="-15" dirty="0">
                <a:solidFill>
                  <a:srgbClr val="3A6C29"/>
                </a:solidFill>
                <a:latin typeface="Arial"/>
                <a:cs typeface="Arial"/>
              </a:rPr>
              <a:t>lo</a:t>
            </a:r>
            <a:r>
              <a:rPr sz="2800" b="1" spc="-55" dirty="0">
                <a:solidFill>
                  <a:srgbClr val="3A6C29"/>
                </a:solidFill>
                <a:latin typeface="Arial"/>
                <a:cs typeface="Arial"/>
              </a:rPr>
              <a:t>y</a:t>
            </a:r>
            <a:r>
              <a:rPr sz="2800" b="1" spc="-15" dirty="0">
                <a:solidFill>
                  <a:srgbClr val="3A6C29"/>
                </a:solidFill>
                <a:latin typeface="Arial"/>
                <a:cs typeface="Arial"/>
              </a:rPr>
              <a:t>er</a:t>
            </a:r>
            <a:r>
              <a:rPr sz="2800" b="1" spc="50" dirty="0">
                <a:solidFill>
                  <a:srgbClr val="3A6C29"/>
                </a:solidFill>
                <a:latin typeface="Arial"/>
                <a:cs typeface="Arial"/>
              </a:rPr>
              <a:t> </a:t>
            </a:r>
            <a:r>
              <a:rPr sz="2800" b="1" spc="-15" dirty="0">
                <a:solidFill>
                  <a:srgbClr val="3A6C29"/>
                </a:solidFill>
                <a:latin typeface="Arial"/>
                <a:cs typeface="Arial"/>
              </a:rPr>
              <a:t>Paid</a:t>
            </a:r>
            <a:r>
              <a:rPr sz="2800" b="1" spc="-5" dirty="0">
                <a:solidFill>
                  <a:srgbClr val="3A6C29"/>
                </a:solidFill>
                <a:latin typeface="Arial"/>
                <a:cs typeface="Arial"/>
              </a:rPr>
              <a:t> </a:t>
            </a:r>
            <a:r>
              <a:rPr sz="2800" b="1" spc="-20" dirty="0">
                <a:solidFill>
                  <a:srgbClr val="3A6C29"/>
                </a:solidFill>
                <a:latin typeface="Arial"/>
                <a:cs typeface="Arial"/>
              </a:rPr>
              <a:t>Lo</a:t>
            </a:r>
            <a:r>
              <a:rPr sz="2800" b="1" spc="-35" dirty="0">
                <a:solidFill>
                  <a:srgbClr val="3A6C29"/>
                </a:solidFill>
                <a:latin typeface="Arial"/>
                <a:cs typeface="Arial"/>
              </a:rPr>
              <a:t>n</a:t>
            </a:r>
            <a:r>
              <a:rPr sz="2800" b="1" spc="-20" dirty="0">
                <a:solidFill>
                  <a:srgbClr val="3A6C29"/>
                </a:solidFill>
                <a:latin typeface="Arial"/>
                <a:cs typeface="Arial"/>
              </a:rPr>
              <a:t>g</a:t>
            </a:r>
            <a:r>
              <a:rPr sz="2800" b="1" spc="25" dirty="0">
                <a:solidFill>
                  <a:srgbClr val="3A6C29"/>
                </a:solidFill>
                <a:latin typeface="Arial"/>
                <a:cs typeface="Arial"/>
              </a:rPr>
              <a:t> </a:t>
            </a:r>
            <a:r>
              <a:rPr sz="2800" b="1" spc="-20" dirty="0">
                <a:solidFill>
                  <a:srgbClr val="3A6C29"/>
                </a:solidFill>
                <a:latin typeface="Arial"/>
                <a:cs typeface="Arial"/>
              </a:rPr>
              <a:t>Term</a:t>
            </a:r>
            <a:r>
              <a:rPr sz="2800" b="1" spc="-5" dirty="0">
                <a:solidFill>
                  <a:srgbClr val="3A6C29"/>
                </a:solidFill>
                <a:latin typeface="Arial"/>
                <a:cs typeface="Arial"/>
              </a:rPr>
              <a:t> </a:t>
            </a:r>
            <a:r>
              <a:rPr sz="2800" b="1" spc="-15" dirty="0">
                <a:solidFill>
                  <a:srgbClr val="3A6C29"/>
                </a:solidFill>
                <a:latin typeface="Arial"/>
                <a:cs typeface="Arial"/>
              </a:rPr>
              <a:t>Disabil</a:t>
            </a:r>
            <a:r>
              <a:rPr sz="2800" b="1" spc="-5" dirty="0">
                <a:solidFill>
                  <a:srgbClr val="3A6C29"/>
                </a:solidFill>
                <a:latin typeface="Arial"/>
                <a:cs typeface="Arial"/>
              </a:rPr>
              <a:t>i</a:t>
            </a:r>
            <a:r>
              <a:rPr sz="2800" b="1" spc="-15" dirty="0">
                <a:solidFill>
                  <a:srgbClr val="3A6C29"/>
                </a:solidFill>
                <a:latin typeface="Arial"/>
                <a:cs typeface="Arial"/>
              </a:rPr>
              <a:t>ty</a:t>
            </a:r>
            <a:endParaRPr sz="2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200"/>
              </a:lnSpc>
              <a:spcBef>
                <a:spcPts val="62"/>
              </a:spcBef>
            </a:pPr>
            <a:endParaRPr sz="1200" dirty="0"/>
          </a:p>
          <a:p>
            <a:pPr marL="12700" marR="12700" indent="0" algn="ctr">
              <a:lnSpc>
                <a:spcPct val="126800"/>
              </a:lnSpc>
            </a:pPr>
            <a:r>
              <a:rPr sz="2800" spc="-20" dirty="0">
                <a:solidFill>
                  <a:srgbClr val="3A6C29"/>
                </a:solidFill>
                <a:latin typeface="Arial"/>
                <a:cs typeface="Arial"/>
              </a:rPr>
              <a:t>6</a:t>
            </a:r>
            <a:r>
              <a:rPr sz="2800" spc="-15" dirty="0">
                <a:solidFill>
                  <a:srgbClr val="3A6C29"/>
                </a:solidFill>
                <a:latin typeface="Arial"/>
                <a:cs typeface="Arial"/>
              </a:rPr>
              <a:t>0</a:t>
            </a:r>
            <a:r>
              <a:rPr sz="2800" spc="-25" dirty="0">
                <a:solidFill>
                  <a:srgbClr val="3A6C29"/>
                </a:solidFill>
                <a:latin typeface="Arial"/>
                <a:cs typeface="Arial"/>
              </a:rPr>
              <a:t>%</a:t>
            </a:r>
            <a:r>
              <a:rPr sz="2800" spc="-5" dirty="0">
                <a:solidFill>
                  <a:srgbClr val="3A6C29"/>
                </a:solidFill>
                <a:latin typeface="Arial"/>
                <a:cs typeface="Arial"/>
              </a:rPr>
              <a:t> </a:t>
            </a:r>
            <a:r>
              <a:rPr sz="2800" spc="-15" dirty="0">
                <a:solidFill>
                  <a:srgbClr val="3A6C29"/>
                </a:solidFill>
                <a:latin typeface="Arial"/>
                <a:cs typeface="Arial"/>
              </a:rPr>
              <a:t>of Salary</a:t>
            </a:r>
            <a:r>
              <a:rPr sz="2800" spc="5" dirty="0">
                <a:solidFill>
                  <a:srgbClr val="3A6C29"/>
                </a:solidFill>
                <a:latin typeface="Arial"/>
                <a:cs typeface="Arial"/>
              </a:rPr>
              <a:t> </a:t>
            </a:r>
            <a:r>
              <a:rPr sz="2800" spc="-15" dirty="0">
                <a:solidFill>
                  <a:srgbClr val="3A6C29"/>
                </a:solidFill>
                <a:latin typeface="Arial"/>
                <a:cs typeface="Arial"/>
              </a:rPr>
              <a:t>to</a:t>
            </a:r>
            <a:r>
              <a:rPr sz="2800" spc="-5" dirty="0">
                <a:solidFill>
                  <a:srgbClr val="3A6C29"/>
                </a:solidFill>
                <a:latin typeface="Arial"/>
                <a:cs typeface="Arial"/>
              </a:rPr>
              <a:t> </a:t>
            </a:r>
            <a:r>
              <a:rPr sz="2800" spc="-20" dirty="0">
                <a:solidFill>
                  <a:srgbClr val="3A6C29"/>
                </a:solidFill>
                <a:latin typeface="Arial"/>
                <a:cs typeface="Arial"/>
              </a:rPr>
              <a:t>max</a:t>
            </a:r>
            <a:r>
              <a:rPr sz="2800" spc="5" dirty="0">
                <a:solidFill>
                  <a:srgbClr val="3A6C29"/>
                </a:solidFill>
                <a:latin typeface="Arial"/>
                <a:cs typeface="Arial"/>
              </a:rPr>
              <a:t> </a:t>
            </a:r>
            <a:r>
              <a:rPr sz="2800" spc="-20" dirty="0">
                <a:solidFill>
                  <a:srgbClr val="3A6C29"/>
                </a:solidFill>
                <a:latin typeface="Arial"/>
                <a:cs typeface="Arial"/>
              </a:rPr>
              <a:t>$</a:t>
            </a:r>
            <a:r>
              <a:rPr sz="2800" spc="-10" dirty="0">
                <a:solidFill>
                  <a:srgbClr val="3A6C29"/>
                </a:solidFill>
                <a:latin typeface="Arial"/>
                <a:cs typeface="Arial"/>
              </a:rPr>
              <a:t>5</a:t>
            </a:r>
            <a:r>
              <a:rPr sz="2800" spc="-15" dirty="0">
                <a:solidFill>
                  <a:srgbClr val="3A6C29"/>
                </a:solidFill>
                <a:latin typeface="Arial"/>
                <a:cs typeface="Arial"/>
              </a:rPr>
              <a:t>,0</a:t>
            </a:r>
            <a:r>
              <a:rPr sz="2800" spc="-10" dirty="0">
                <a:solidFill>
                  <a:srgbClr val="3A6C29"/>
                </a:solidFill>
                <a:latin typeface="Arial"/>
                <a:cs typeface="Arial"/>
              </a:rPr>
              <a:t>0</a:t>
            </a:r>
            <a:r>
              <a:rPr sz="2800" spc="-20" dirty="0">
                <a:solidFill>
                  <a:srgbClr val="3A6C29"/>
                </a:solidFill>
                <a:latin typeface="Arial"/>
                <a:cs typeface="Arial"/>
              </a:rPr>
              <a:t>0</a:t>
            </a:r>
            <a:r>
              <a:rPr sz="2800" spc="15" dirty="0">
                <a:solidFill>
                  <a:srgbClr val="3A6C29"/>
                </a:solidFill>
                <a:latin typeface="Arial"/>
                <a:cs typeface="Arial"/>
              </a:rPr>
              <a:t> </a:t>
            </a:r>
            <a:r>
              <a:rPr sz="2800" spc="-20" dirty="0">
                <a:solidFill>
                  <a:srgbClr val="3A6C29"/>
                </a:solidFill>
                <a:latin typeface="Arial"/>
                <a:cs typeface="Arial"/>
              </a:rPr>
              <a:t>Mo</a:t>
            </a:r>
            <a:r>
              <a:rPr sz="2800" spc="-15" dirty="0">
                <a:solidFill>
                  <a:srgbClr val="3A6C29"/>
                </a:solidFill>
                <a:latin typeface="Arial"/>
                <a:cs typeface="Arial"/>
              </a:rPr>
              <a:t>nth</a:t>
            </a:r>
            <a:r>
              <a:rPr sz="2800" spc="-5" dirty="0">
                <a:solidFill>
                  <a:srgbClr val="3A6C29"/>
                </a:solidFill>
                <a:latin typeface="Arial"/>
                <a:cs typeface="Arial"/>
              </a:rPr>
              <a:t>l</a:t>
            </a:r>
            <a:r>
              <a:rPr sz="2800" spc="-15" dirty="0">
                <a:solidFill>
                  <a:srgbClr val="3A6C29"/>
                </a:solidFill>
                <a:latin typeface="Arial"/>
                <a:cs typeface="Arial"/>
              </a:rPr>
              <a:t>y </a:t>
            </a:r>
            <a:r>
              <a:rPr sz="2800" spc="-20" dirty="0">
                <a:solidFill>
                  <a:srgbClr val="3A6C29"/>
                </a:solidFill>
                <a:latin typeface="Arial"/>
                <a:cs typeface="Arial"/>
              </a:rPr>
              <a:t>Ben</a:t>
            </a:r>
            <a:r>
              <a:rPr sz="2800" spc="-15" dirty="0">
                <a:solidFill>
                  <a:srgbClr val="3A6C29"/>
                </a:solidFill>
                <a:latin typeface="Arial"/>
                <a:cs typeface="Arial"/>
              </a:rPr>
              <a:t>e</a:t>
            </a:r>
            <a:r>
              <a:rPr sz="2800" spc="-10" dirty="0">
                <a:solidFill>
                  <a:srgbClr val="3A6C29"/>
                </a:solidFill>
                <a:latin typeface="Arial"/>
                <a:cs typeface="Arial"/>
              </a:rPr>
              <a:t>fit</a:t>
            </a:r>
            <a:r>
              <a:rPr sz="2800" spc="-15" dirty="0">
                <a:solidFill>
                  <a:srgbClr val="3A6C29"/>
                </a:solidFill>
                <a:latin typeface="Arial"/>
                <a:cs typeface="Arial"/>
              </a:rPr>
              <a:t> Eliminat</a:t>
            </a:r>
            <a:r>
              <a:rPr sz="2800" spc="-5" dirty="0">
                <a:solidFill>
                  <a:srgbClr val="3A6C29"/>
                </a:solidFill>
                <a:latin typeface="Arial"/>
                <a:cs typeface="Arial"/>
              </a:rPr>
              <a:t>i</a:t>
            </a:r>
            <a:r>
              <a:rPr sz="2800" spc="-20" dirty="0">
                <a:solidFill>
                  <a:srgbClr val="3A6C29"/>
                </a:solidFill>
                <a:latin typeface="Arial"/>
                <a:cs typeface="Arial"/>
              </a:rPr>
              <a:t>on</a:t>
            </a:r>
            <a:r>
              <a:rPr sz="2800" spc="15" dirty="0">
                <a:solidFill>
                  <a:srgbClr val="3A6C29"/>
                </a:solidFill>
                <a:latin typeface="Arial"/>
                <a:cs typeface="Arial"/>
              </a:rPr>
              <a:t> </a:t>
            </a:r>
            <a:r>
              <a:rPr sz="2800" spc="-15" dirty="0">
                <a:solidFill>
                  <a:srgbClr val="3A6C29"/>
                </a:solidFill>
                <a:latin typeface="Arial"/>
                <a:cs typeface="Arial"/>
              </a:rPr>
              <a:t>Per</a:t>
            </a:r>
            <a:r>
              <a:rPr sz="2800" spc="-5" dirty="0">
                <a:solidFill>
                  <a:srgbClr val="3A6C29"/>
                </a:solidFill>
                <a:latin typeface="Arial"/>
                <a:cs typeface="Arial"/>
              </a:rPr>
              <a:t>i</a:t>
            </a:r>
            <a:r>
              <a:rPr sz="2800" spc="-20" dirty="0">
                <a:solidFill>
                  <a:srgbClr val="3A6C29"/>
                </a:solidFill>
                <a:latin typeface="Arial"/>
                <a:cs typeface="Arial"/>
              </a:rPr>
              <a:t>od</a:t>
            </a:r>
            <a:r>
              <a:rPr sz="2800" spc="40" dirty="0">
                <a:solidFill>
                  <a:srgbClr val="3A6C29"/>
                </a:solidFill>
                <a:latin typeface="Arial"/>
                <a:cs typeface="Arial"/>
              </a:rPr>
              <a:t> </a:t>
            </a:r>
            <a:r>
              <a:rPr sz="2800" spc="-10" dirty="0">
                <a:solidFill>
                  <a:srgbClr val="3A6C29"/>
                </a:solidFill>
                <a:latin typeface="Arial"/>
                <a:cs typeface="Arial"/>
              </a:rPr>
              <a:t>-</a:t>
            </a:r>
            <a:r>
              <a:rPr sz="2800" spc="5" dirty="0">
                <a:solidFill>
                  <a:srgbClr val="3A6C29"/>
                </a:solidFill>
                <a:latin typeface="Arial"/>
                <a:cs typeface="Arial"/>
              </a:rPr>
              <a:t> </a:t>
            </a:r>
            <a:r>
              <a:rPr sz="2800" spc="-20" dirty="0">
                <a:solidFill>
                  <a:srgbClr val="3A6C29"/>
                </a:solidFill>
                <a:latin typeface="Arial"/>
                <a:cs typeface="Arial"/>
              </a:rPr>
              <a:t>1</a:t>
            </a:r>
            <a:r>
              <a:rPr sz="2800" spc="-15" dirty="0">
                <a:solidFill>
                  <a:srgbClr val="3A6C29"/>
                </a:solidFill>
                <a:latin typeface="Arial"/>
                <a:cs typeface="Arial"/>
              </a:rPr>
              <a:t>8</a:t>
            </a:r>
            <a:r>
              <a:rPr sz="2800" spc="-20" dirty="0">
                <a:solidFill>
                  <a:srgbClr val="3A6C29"/>
                </a:solidFill>
                <a:latin typeface="Arial"/>
                <a:cs typeface="Arial"/>
              </a:rPr>
              <a:t>0</a:t>
            </a:r>
            <a:r>
              <a:rPr sz="2800" spc="-5" dirty="0">
                <a:solidFill>
                  <a:srgbClr val="3A6C29"/>
                </a:solidFill>
                <a:latin typeface="Arial"/>
                <a:cs typeface="Arial"/>
              </a:rPr>
              <a:t> </a:t>
            </a:r>
            <a:r>
              <a:rPr sz="2800" spc="-25" dirty="0">
                <a:solidFill>
                  <a:srgbClr val="3A6C29"/>
                </a:solidFill>
                <a:latin typeface="Arial"/>
                <a:cs typeface="Arial"/>
              </a:rPr>
              <a:t>D</a:t>
            </a:r>
            <a:r>
              <a:rPr sz="2800" spc="-15" dirty="0">
                <a:solidFill>
                  <a:srgbClr val="3A6C29"/>
                </a:solidFill>
                <a:latin typeface="Arial"/>
                <a:cs typeface="Arial"/>
              </a:rPr>
              <a:t>ays</a:t>
            </a:r>
            <a:endParaRPr lang="en-US" sz="2800" spc="-15" dirty="0">
              <a:solidFill>
                <a:srgbClr val="3A6C29"/>
              </a:solidFill>
              <a:latin typeface="Arial"/>
              <a:cs typeface="Arial"/>
            </a:endParaRPr>
          </a:p>
          <a:p>
            <a:pPr marL="12700" marR="12700" indent="0" algn="ctr">
              <a:lnSpc>
                <a:spcPct val="126800"/>
              </a:lnSpc>
            </a:pPr>
            <a:endParaRPr sz="2800" dirty="0">
              <a:latin typeface="Arial"/>
              <a:cs typeface="Arial"/>
            </a:endParaRPr>
          </a:p>
        </p:txBody>
      </p:sp>
      <p:sp>
        <p:nvSpPr>
          <p:cNvPr id="4" name="object 4"/>
          <p:cNvSpPr txBox="1"/>
          <p:nvPr/>
        </p:nvSpPr>
        <p:spPr>
          <a:xfrm>
            <a:off x="1542414" y="4730877"/>
            <a:ext cx="7086600" cy="862965"/>
          </a:xfrm>
          <a:prstGeom prst="rect">
            <a:avLst/>
          </a:prstGeom>
        </p:spPr>
        <p:txBody>
          <a:bodyPr vert="horz" wrap="square" lIns="0" tIns="0" rIns="0" bIns="0" rtlCol="0">
            <a:noAutofit/>
          </a:bodyPr>
          <a:lstStyle/>
          <a:p>
            <a:pPr algn="ctr">
              <a:lnSpc>
                <a:spcPct val="100000"/>
              </a:lnSpc>
            </a:pPr>
            <a:r>
              <a:rPr sz="2000" spc="-20" dirty="0">
                <a:solidFill>
                  <a:srgbClr val="3A6C29"/>
                </a:solidFill>
                <a:latin typeface="Arial"/>
                <a:cs typeface="Arial"/>
              </a:rPr>
              <a:t>The</a:t>
            </a:r>
            <a:r>
              <a:rPr sz="2000" spc="15" dirty="0">
                <a:solidFill>
                  <a:srgbClr val="3A6C29"/>
                </a:solidFill>
                <a:latin typeface="Arial"/>
                <a:cs typeface="Arial"/>
              </a:rPr>
              <a:t> </a:t>
            </a:r>
            <a:r>
              <a:rPr sz="2000" spc="-15" dirty="0">
                <a:solidFill>
                  <a:srgbClr val="3A6C29"/>
                </a:solidFill>
                <a:latin typeface="Arial"/>
                <a:cs typeface="Arial"/>
              </a:rPr>
              <a:t>co</a:t>
            </a:r>
            <a:r>
              <a:rPr sz="2000" spc="-20" dirty="0">
                <a:solidFill>
                  <a:srgbClr val="3A6C29"/>
                </a:solidFill>
                <a:latin typeface="Arial"/>
                <a:cs typeface="Arial"/>
              </a:rPr>
              <a:t>u</a:t>
            </a:r>
            <a:r>
              <a:rPr sz="2000" spc="-15" dirty="0">
                <a:solidFill>
                  <a:srgbClr val="3A6C29"/>
                </a:solidFill>
                <a:latin typeface="Arial"/>
                <a:cs typeface="Arial"/>
              </a:rPr>
              <a:t>nty</a:t>
            </a:r>
            <a:r>
              <a:rPr sz="2000" spc="-5" dirty="0">
                <a:solidFill>
                  <a:srgbClr val="3A6C29"/>
                </a:solidFill>
                <a:latin typeface="Arial"/>
                <a:cs typeface="Arial"/>
              </a:rPr>
              <a:t> </a:t>
            </a:r>
            <a:r>
              <a:rPr sz="2000" spc="-20" dirty="0">
                <a:solidFill>
                  <a:srgbClr val="3A6C29"/>
                </a:solidFill>
                <a:latin typeface="Arial"/>
                <a:cs typeface="Arial"/>
              </a:rPr>
              <a:t>p</a:t>
            </a:r>
            <a:r>
              <a:rPr sz="2000" spc="-5" dirty="0">
                <a:solidFill>
                  <a:srgbClr val="3A6C29"/>
                </a:solidFill>
                <a:latin typeface="Arial"/>
                <a:cs typeface="Arial"/>
              </a:rPr>
              <a:t>r</a:t>
            </a:r>
            <a:r>
              <a:rPr sz="2000" spc="-20" dirty="0">
                <a:solidFill>
                  <a:srgbClr val="3A6C29"/>
                </a:solidFill>
                <a:latin typeface="Arial"/>
                <a:cs typeface="Arial"/>
              </a:rPr>
              <a:t>o</a:t>
            </a:r>
            <a:r>
              <a:rPr sz="2000" spc="-10" dirty="0">
                <a:solidFill>
                  <a:srgbClr val="3A6C29"/>
                </a:solidFill>
                <a:latin typeface="Arial"/>
                <a:cs typeface="Arial"/>
              </a:rPr>
              <a:t>vi</a:t>
            </a:r>
            <a:r>
              <a:rPr sz="2000" spc="-15" dirty="0">
                <a:solidFill>
                  <a:srgbClr val="3A6C29"/>
                </a:solidFill>
                <a:latin typeface="Arial"/>
                <a:cs typeface="Arial"/>
              </a:rPr>
              <a:t>des</a:t>
            </a:r>
            <a:r>
              <a:rPr sz="2000" spc="5" dirty="0">
                <a:solidFill>
                  <a:srgbClr val="3A6C29"/>
                </a:solidFill>
                <a:latin typeface="Arial"/>
                <a:cs typeface="Arial"/>
              </a:rPr>
              <a:t> </a:t>
            </a:r>
            <a:r>
              <a:rPr sz="2000" spc="-10" dirty="0">
                <a:solidFill>
                  <a:srgbClr val="3A6C29"/>
                </a:solidFill>
                <a:latin typeface="Arial"/>
                <a:cs typeface="Arial"/>
              </a:rPr>
              <a:t>t</a:t>
            </a:r>
            <a:r>
              <a:rPr sz="2000" spc="-15" dirty="0">
                <a:solidFill>
                  <a:srgbClr val="3A6C29"/>
                </a:solidFill>
                <a:latin typeface="Arial"/>
                <a:cs typeface="Arial"/>
              </a:rPr>
              <a:t>h</a:t>
            </a:r>
            <a:r>
              <a:rPr sz="2000" spc="-10" dirty="0">
                <a:solidFill>
                  <a:srgbClr val="3A6C29"/>
                </a:solidFill>
                <a:latin typeface="Arial"/>
                <a:cs typeface="Arial"/>
              </a:rPr>
              <a:t>is</a:t>
            </a:r>
            <a:r>
              <a:rPr sz="2000" spc="-5" dirty="0">
                <a:solidFill>
                  <a:srgbClr val="3A6C29"/>
                </a:solidFill>
                <a:latin typeface="Arial"/>
                <a:cs typeface="Arial"/>
              </a:rPr>
              <a:t> </a:t>
            </a:r>
            <a:r>
              <a:rPr sz="2000" spc="-20" dirty="0">
                <a:solidFill>
                  <a:srgbClr val="3A6C29"/>
                </a:solidFill>
                <a:latin typeface="Arial"/>
                <a:cs typeface="Arial"/>
              </a:rPr>
              <a:t>b</a:t>
            </a:r>
            <a:r>
              <a:rPr sz="2000" spc="-15" dirty="0">
                <a:solidFill>
                  <a:srgbClr val="3A6C29"/>
                </a:solidFill>
                <a:latin typeface="Arial"/>
                <a:cs typeface="Arial"/>
              </a:rPr>
              <a:t>e</a:t>
            </a:r>
            <a:r>
              <a:rPr sz="2000" spc="-20" dirty="0">
                <a:solidFill>
                  <a:srgbClr val="3A6C29"/>
                </a:solidFill>
                <a:latin typeface="Arial"/>
                <a:cs typeface="Arial"/>
              </a:rPr>
              <a:t>n</a:t>
            </a:r>
            <a:r>
              <a:rPr sz="2000" spc="-15" dirty="0">
                <a:solidFill>
                  <a:srgbClr val="3A6C29"/>
                </a:solidFill>
                <a:latin typeface="Arial"/>
                <a:cs typeface="Arial"/>
              </a:rPr>
              <a:t>e</a:t>
            </a:r>
            <a:r>
              <a:rPr sz="2000" spc="-10" dirty="0">
                <a:solidFill>
                  <a:srgbClr val="3A6C29"/>
                </a:solidFill>
                <a:latin typeface="Arial"/>
                <a:cs typeface="Arial"/>
              </a:rPr>
              <a:t>fit </a:t>
            </a:r>
            <a:r>
              <a:rPr sz="2000" spc="-15" dirty="0">
                <a:solidFill>
                  <a:srgbClr val="3A6C29"/>
                </a:solidFill>
                <a:latin typeface="Arial"/>
                <a:cs typeface="Arial"/>
              </a:rPr>
              <a:t>at</a:t>
            </a:r>
            <a:r>
              <a:rPr sz="2000" spc="-5" dirty="0">
                <a:solidFill>
                  <a:srgbClr val="3A6C29"/>
                </a:solidFill>
                <a:latin typeface="Arial"/>
                <a:cs typeface="Arial"/>
              </a:rPr>
              <a:t> </a:t>
            </a:r>
            <a:r>
              <a:rPr sz="2000" spc="-20" dirty="0">
                <a:solidFill>
                  <a:srgbClr val="3A6C29"/>
                </a:solidFill>
                <a:latin typeface="Arial"/>
                <a:cs typeface="Arial"/>
              </a:rPr>
              <a:t>no</a:t>
            </a:r>
            <a:r>
              <a:rPr sz="2000" spc="5" dirty="0">
                <a:solidFill>
                  <a:srgbClr val="3A6C29"/>
                </a:solidFill>
                <a:latin typeface="Arial"/>
                <a:cs typeface="Arial"/>
              </a:rPr>
              <a:t> </a:t>
            </a:r>
            <a:r>
              <a:rPr sz="2000" spc="-10" dirty="0">
                <a:solidFill>
                  <a:srgbClr val="3A6C29"/>
                </a:solidFill>
                <a:latin typeface="Arial"/>
                <a:cs typeface="Arial"/>
              </a:rPr>
              <a:t>c</a:t>
            </a:r>
            <a:r>
              <a:rPr sz="2000" spc="-20" dirty="0">
                <a:solidFill>
                  <a:srgbClr val="3A6C29"/>
                </a:solidFill>
                <a:latin typeface="Arial"/>
                <a:cs typeface="Arial"/>
              </a:rPr>
              <a:t>o</a:t>
            </a:r>
            <a:r>
              <a:rPr sz="2000" spc="-10" dirty="0">
                <a:solidFill>
                  <a:srgbClr val="3A6C29"/>
                </a:solidFill>
                <a:latin typeface="Arial"/>
                <a:cs typeface="Arial"/>
              </a:rPr>
              <a:t>st</a:t>
            </a:r>
            <a:r>
              <a:rPr sz="2000" spc="-5" dirty="0">
                <a:solidFill>
                  <a:srgbClr val="3A6C29"/>
                </a:solidFill>
                <a:latin typeface="Arial"/>
                <a:cs typeface="Arial"/>
              </a:rPr>
              <a:t> </a:t>
            </a:r>
            <a:r>
              <a:rPr sz="2000" spc="-15" dirty="0">
                <a:solidFill>
                  <a:srgbClr val="3A6C29"/>
                </a:solidFill>
                <a:latin typeface="Arial"/>
                <a:cs typeface="Arial"/>
              </a:rPr>
              <a:t>to</a:t>
            </a:r>
            <a:r>
              <a:rPr lang="en-US" sz="2000" spc="-15" dirty="0">
                <a:solidFill>
                  <a:srgbClr val="3A6C29"/>
                </a:solidFill>
                <a:latin typeface="Arial"/>
                <a:cs typeface="Arial"/>
              </a:rPr>
              <a:t> </a:t>
            </a:r>
            <a:r>
              <a:rPr sz="2000" spc="-15" dirty="0">
                <a:solidFill>
                  <a:srgbClr val="3A6C29"/>
                </a:solidFill>
                <a:latin typeface="Arial"/>
                <a:cs typeface="Arial"/>
              </a:rPr>
              <a:t>you</a:t>
            </a:r>
            <a:r>
              <a:rPr sz="2800" spc="-15" dirty="0">
                <a:solidFill>
                  <a:srgbClr val="3A6C29"/>
                </a:solidFill>
                <a:latin typeface="Arial"/>
                <a:cs typeface="Arial"/>
              </a:rPr>
              <a:t>.</a:t>
            </a:r>
            <a:endParaRPr sz="2800" dirty="0">
              <a:latin typeface="Arial"/>
              <a:cs typeface="Arial"/>
            </a:endParaRPr>
          </a:p>
        </p:txBody>
      </p:sp>
      <p:sp>
        <p:nvSpPr>
          <p:cNvPr id="5" name="object 5"/>
          <p:cNvSpPr/>
          <p:nvPr/>
        </p:nvSpPr>
        <p:spPr>
          <a:xfrm>
            <a:off x="4276344" y="6629400"/>
            <a:ext cx="1505712" cy="60198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27</a:t>
            </a:r>
            <a:endParaRPr sz="9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Whole</a:t>
            </a:r>
            <a:r>
              <a:rPr sz="3600" u="sng" spc="-15" dirty="0">
                <a:solidFill>
                  <a:srgbClr val="46702B"/>
                </a:solidFill>
                <a:latin typeface="Arial"/>
                <a:cs typeface="Arial"/>
              </a:rPr>
              <a:t> </a:t>
            </a:r>
            <a:r>
              <a:rPr sz="3600" u="sng" spc="0" dirty="0">
                <a:solidFill>
                  <a:srgbClr val="46702B"/>
                </a:solidFill>
                <a:latin typeface="Arial"/>
                <a:cs typeface="Arial"/>
              </a:rPr>
              <a:t>Life</a:t>
            </a:r>
            <a:r>
              <a:rPr sz="3600" u="sng" spc="-5"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Un</a:t>
            </a:r>
            <a:r>
              <a:rPr sz="3600" u="sng" spc="5" dirty="0">
                <a:solidFill>
                  <a:srgbClr val="46702B"/>
                </a:solidFill>
                <a:latin typeface="Arial"/>
                <a:cs typeface="Arial"/>
              </a:rPr>
              <a:t>u</a:t>
            </a:r>
            <a:r>
              <a:rPr sz="3600" u="sng" spc="0" dirty="0">
                <a:solidFill>
                  <a:srgbClr val="46702B"/>
                </a:solidFill>
                <a:latin typeface="Arial"/>
                <a:cs typeface="Arial"/>
              </a:rPr>
              <a:t>m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28</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618075524"/>
              </p:ext>
            </p:extLst>
          </p:nvPr>
        </p:nvGraphicFramePr>
        <p:xfrm>
          <a:off x="908050" y="1215897"/>
          <a:ext cx="8032750" cy="5692139"/>
        </p:xfrm>
        <a:graphic>
          <a:graphicData uri="http://schemas.openxmlformats.org/drawingml/2006/table">
            <a:tbl>
              <a:tblPr firstRow="1" bandRow="1">
                <a:tableStyleId>{2D5ABB26-0587-4C30-8999-92F81FD0307C}</a:tableStyleId>
              </a:tblPr>
              <a:tblGrid>
                <a:gridCol w="4016375">
                  <a:extLst>
                    <a:ext uri="{9D8B030D-6E8A-4147-A177-3AD203B41FA5}">
                      <a16:colId xmlns="" xmlns:a16="http://schemas.microsoft.com/office/drawing/2014/main" val="20000"/>
                    </a:ext>
                  </a:extLst>
                </a:gridCol>
                <a:gridCol w="4016375">
                  <a:extLst>
                    <a:ext uri="{9D8B030D-6E8A-4147-A177-3AD203B41FA5}">
                      <a16:colId xmlns="" xmlns:a16="http://schemas.microsoft.com/office/drawing/2014/main" val="20001"/>
                    </a:ext>
                  </a:extLst>
                </a:gridCol>
              </a:tblGrid>
              <a:tr h="1188719">
                <a:tc>
                  <a:txBody>
                    <a:bodyPr/>
                    <a:lstStyle/>
                    <a:p>
                      <a:pPr marL="85090">
                        <a:lnSpc>
                          <a:spcPct val="100000"/>
                        </a:lnSpc>
                      </a:pPr>
                      <a:r>
                        <a:rPr sz="1800" b="1" dirty="0">
                          <a:solidFill>
                            <a:srgbClr val="FFFFFF"/>
                          </a:solidFill>
                          <a:latin typeface="Arial"/>
                          <a:cs typeface="Arial"/>
                        </a:rPr>
                        <a:t>B</a:t>
                      </a:r>
                      <a:r>
                        <a:rPr sz="1800" b="1" spc="-10" dirty="0">
                          <a:solidFill>
                            <a:srgbClr val="FFFFFF"/>
                          </a:solidFill>
                          <a:latin typeface="Arial"/>
                          <a:cs typeface="Arial"/>
                        </a:rPr>
                        <a:t>e</a:t>
                      </a:r>
                      <a:r>
                        <a:rPr sz="1800" b="1" spc="0" dirty="0">
                          <a:solidFill>
                            <a:srgbClr val="FFFFFF"/>
                          </a:solidFill>
                          <a:latin typeface="Arial"/>
                          <a:cs typeface="Arial"/>
                        </a:rPr>
                        <a:t>nefit</a:t>
                      </a:r>
                      <a:r>
                        <a:rPr sz="1800" b="1" spc="5" dirty="0">
                          <a:solidFill>
                            <a:srgbClr val="FFFFFF"/>
                          </a:solidFill>
                          <a:latin typeface="Arial"/>
                          <a:cs typeface="Arial"/>
                        </a:rPr>
                        <a:t> </a:t>
                      </a:r>
                      <a:r>
                        <a:rPr sz="1800" b="1" spc="0" dirty="0">
                          <a:solidFill>
                            <a:srgbClr val="FFFFFF"/>
                          </a:solidFill>
                          <a:latin typeface="Arial"/>
                          <a:cs typeface="Arial"/>
                        </a:rPr>
                        <a:t>Ma</a:t>
                      </a:r>
                      <a:r>
                        <a:rPr sz="1800" b="1" spc="-10" dirty="0">
                          <a:solidFill>
                            <a:srgbClr val="FFFFFF"/>
                          </a:solidFill>
                          <a:latin typeface="Arial"/>
                          <a:cs typeface="Arial"/>
                        </a:rPr>
                        <a:t>x</a:t>
                      </a:r>
                      <a:r>
                        <a:rPr sz="1800" b="1" spc="0" dirty="0">
                          <a:solidFill>
                            <a:srgbClr val="FFFFFF"/>
                          </a:solidFill>
                          <a:latin typeface="Arial"/>
                          <a:cs typeface="Arial"/>
                        </a:rPr>
                        <a:t>imum</a:t>
                      </a:r>
                      <a:endParaRPr sz="1800" dirty="0">
                        <a:latin typeface="Arial"/>
                        <a:cs typeface="Arial"/>
                      </a:endParaRPr>
                    </a:p>
                    <a:p>
                      <a:pPr marL="371475" indent="-287020">
                        <a:lnSpc>
                          <a:spcPct val="100000"/>
                        </a:lnSpc>
                        <a:buClr>
                          <a:srgbClr val="FFFFFF"/>
                        </a:buClr>
                        <a:buFont typeface="Arial"/>
                        <a:buChar char="•"/>
                        <a:tabLst>
                          <a:tab pos="371475" algn="l"/>
                        </a:tabLst>
                      </a:pPr>
                      <a:r>
                        <a:rPr sz="1800" b="1" dirty="0">
                          <a:solidFill>
                            <a:srgbClr val="FFFFFF"/>
                          </a:solidFill>
                          <a:latin typeface="Arial"/>
                          <a:cs typeface="Arial"/>
                        </a:rPr>
                        <a:t>Empl</a:t>
                      </a:r>
                      <a:r>
                        <a:rPr sz="1800" b="1" spc="5" dirty="0">
                          <a:solidFill>
                            <a:srgbClr val="FFFFFF"/>
                          </a:solidFill>
                          <a:latin typeface="Arial"/>
                          <a:cs typeface="Arial"/>
                        </a:rPr>
                        <a:t>o</a:t>
                      </a:r>
                      <a:r>
                        <a:rPr sz="1800" b="1" spc="-20" dirty="0">
                          <a:solidFill>
                            <a:srgbClr val="FFFFFF"/>
                          </a:solidFill>
                          <a:latin typeface="Arial"/>
                          <a:cs typeface="Arial"/>
                        </a:rPr>
                        <a:t>y</a:t>
                      </a:r>
                      <a:r>
                        <a:rPr sz="1800" b="1" spc="0" dirty="0">
                          <a:solidFill>
                            <a:srgbClr val="FFFFFF"/>
                          </a:solidFill>
                          <a:latin typeface="Arial"/>
                          <a:cs typeface="Arial"/>
                        </a:rPr>
                        <a:t>ee</a:t>
                      </a:r>
                      <a:endParaRPr sz="1800" dirty="0">
                        <a:latin typeface="Arial"/>
                        <a:cs typeface="Arial"/>
                      </a:endParaRPr>
                    </a:p>
                    <a:p>
                      <a:pPr marL="371475" indent="-287020">
                        <a:lnSpc>
                          <a:spcPct val="100000"/>
                        </a:lnSpc>
                        <a:buClr>
                          <a:srgbClr val="FFFFFF"/>
                        </a:buClr>
                        <a:buFont typeface="Arial"/>
                        <a:buChar char="•"/>
                        <a:tabLst>
                          <a:tab pos="371475" algn="l"/>
                        </a:tabLst>
                      </a:pPr>
                      <a:r>
                        <a:rPr sz="1800" b="1" dirty="0">
                          <a:solidFill>
                            <a:srgbClr val="FFFFFF"/>
                          </a:solidFill>
                          <a:latin typeface="Arial"/>
                          <a:cs typeface="Arial"/>
                        </a:rPr>
                        <a:t>Sp</a:t>
                      </a:r>
                      <a:r>
                        <a:rPr sz="1800" b="1" spc="5" dirty="0">
                          <a:solidFill>
                            <a:srgbClr val="FFFFFF"/>
                          </a:solidFill>
                          <a:latin typeface="Arial"/>
                          <a:cs typeface="Arial"/>
                        </a:rPr>
                        <a:t>o</a:t>
                      </a:r>
                      <a:r>
                        <a:rPr sz="1800" b="1" spc="0" dirty="0">
                          <a:solidFill>
                            <a:srgbClr val="FFFFFF"/>
                          </a:solidFill>
                          <a:latin typeface="Arial"/>
                          <a:cs typeface="Arial"/>
                        </a:rPr>
                        <a:t>use</a:t>
                      </a:r>
                      <a:endParaRPr sz="1800" dirty="0">
                        <a:latin typeface="Arial"/>
                        <a:cs typeface="Arial"/>
                      </a:endParaRPr>
                    </a:p>
                    <a:p>
                      <a:pPr marL="371475" indent="-287020">
                        <a:lnSpc>
                          <a:spcPct val="100000"/>
                        </a:lnSpc>
                        <a:buClr>
                          <a:srgbClr val="FFFFFF"/>
                        </a:buClr>
                        <a:buFont typeface="Arial"/>
                        <a:buChar char="•"/>
                        <a:tabLst>
                          <a:tab pos="371475" algn="l"/>
                        </a:tabLst>
                      </a:pPr>
                      <a:r>
                        <a:rPr sz="1800" b="1" dirty="0">
                          <a:solidFill>
                            <a:srgbClr val="FFFFFF"/>
                          </a:solidFill>
                          <a:latin typeface="Arial"/>
                          <a:cs typeface="Arial"/>
                        </a:rPr>
                        <a:t>Child</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pPr marL="3175" algn="ctr">
                        <a:lnSpc>
                          <a:spcPct val="100000"/>
                        </a:lnSpc>
                      </a:pPr>
                      <a:endParaRPr lang="en-US" sz="1800" b="1" dirty="0">
                        <a:solidFill>
                          <a:srgbClr val="FFFFFF"/>
                        </a:solidFill>
                        <a:latin typeface="Arial"/>
                        <a:cs typeface="Arial"/>
                      </a:endParaRPr>
                    </a:p>
                    <a:p>
                      <a:pPr marL="3175" algn="ctr">
                        <a:lnSpc>
                          <a:spcPct val="100000"/>
                        </a:lnSpc>
                      </a:pPr>
                      <a:r>
                        <a:rPr sz="1800" b="1" dirty="0">
                          <a:solidFill>
                            <a:srgbClr val="FFFFFF"/>
                          </a:solidFill>
                          <a:latin typeface="Arial"/>
                          <a:cs typeface="Arial"/>
                        </a:rPr>
                        <a:t>$</a:t>
                      </a:r>
                      <a:r>
                        <a:rPr sz="1800" b="1" spc="-10" dirty="0">
                          <a:solidFill>
                            <a:srgbClr val="FFFFFF"/>
                          </a:solidFill>
                          <a:latin typeface="Arial"/>
                          <a:cs typeface="Arial"/>
                        </a:rPr>
                        <a:t>3</a:t>
                      </a:r>
                      <a:r>
                        <a:rPr sz="1800" b="1" spc="0" dirty="0">
                          <a:solidFill>
                            <a:srgbClr val="FFFFFF"/>
                          </a:solidFill>
                          <a:latin typeface="Arial"/>
                          <a:cs typeface="Arial"/>
                        </a:rPr>
                        <a:t>0</a:t>
                      </a:r>
                      <a:r>
                        <a:rPr sz="1800" b="1" spc="-10" dirty="0">
                          <a:solidFill>
                            <a:srgbClr val="FFFFFF"/>
                          </a:solidFill>
                          <a:latin typeface="Arial"/>
                          <a:cs typeface="Arial"/>
                        </a:rPr>
                        <a:t>0</a:t>
                      </a:r>
                      <a:r>
                        <a:rPr sz="1800" b="1" spc="0" dirty="0">
                          <a:solidFill>
                            <a:srgbClr val="FFFFFF"/>
                          </a:solidFill>
                          <a:latin typeface="Arial"/>
                          <a:cs typeface="Arial"/>
                        </a:rPr>
                        <a:t>,0</a:t>
                      </a:r>
                      <a:r>
                        <a:rPr sz="1800" b="1" spc="-10" dirty="0">
                          <a:solidFill>
                            <a:srgbClr val="FFFFFF"/>
                          </a:solidFill>
                          <a:latin typeface="Arial"/>
                          <a:cs typeface="Arial"/>
                        </a:rPr>
                        <a:t>0</a:t>
                      </a:r>
                      <a:r>
                        <a:rPr sz="1800" b="1" spc="0" dirty="0">
                          <a:solidFill>
                            <a:srgbClr val="FFFFFF"/>
                          </a:solidFill>
                          <a:latin typeface="Arial"/>
                          <a:cs typeface="Arial"/>
                        </a:rPr>
                        <a:t>0</a:t>
                      </a:r>
                      <a:endParaRPr sz="1800" dirty="0">
                        <a:latin typeface="Arial"/>
                        <a:cs typeface="Arial"/>
                      </a:endParaRPr>
                    </a:p>
                    <a:p>
                      <a:pPr marL="1905" algn="ctr">
                        <a:lnSpc>
                          <a:spcPct val="100000"/>
                        </a:lnSpc>
                      </a:pPr>
                      <a:r>
                        <a:rPr sz="1800" b="1" dirty="0">
                          <a:solidFill>
                            <a:srgbClr val="FFFFFF"/>
                          </a:solidFill>
                          <a:latin typeface="Arial"/>
                          <a:cs typeface="Arial"/>
                        </a:rPr>
                        <a:t>$</a:t>
                      </a:r>
                      <a:r>
                        <a:rPr sz="1800" b="1" spc="-10" dirty="0">
                          <a:solidFill>
                            <a:srgbClr val="FFFFFF"/>
                          </a:solidFill>
                          <a:latin typeface="Arial"/>
                          <a:cs typeface="Arial"/>
                        </a:rPr>
                        <a:t>7</a:t>
                      </a:r>
                      <a:r>
                        <a:rPr sz="1800" b="1" spc="0" dirty="0">
                          <a:solidFill>
                            <a:srgbClr val="FFFFFF"/>
                          </a:solidFill>
                          <a:latin typeface="Arial"/>
                          <a:cs typeface="Arial"/>
                        </a:rPr>
                        <a:t>5,</a:t>
                      </a:r>
                      <a:r>
                        <a:rPr sz="1800" b="1" spc="-10" dirty="0">
                          <a:solidFill>
                            <a:srgbClr val="FFFFFF"/>
                          </a:solidFill>
                          <a:latin typeface="Arial"/>
                          <a:cs typeface="Arial"/>
                        </a:rPr>
                        <a:t>0</a:t>
                      </a:r>
                      <a:r>
                        <a:rPr sz="1800" b="1" spc="0" dirty="0">
                          <a:solidFill>
                            <a:srgbClr val="FFFFFF"/>
                          </a:solidFill>
                          <a:latin typeface="Arial"/>
                          <a:cs typeface="Arial"/>
                        </a:rPr>
                        <a:t>00</a:t>
                      </a:r>
                      <a:endParaRPr sz="1800" dirty="0">
                        <a:latin typeface="Arial"/>
                        <a:cs typeface="Arial"/>
                      </a:endParaRPr>
                    </a:p>
                    <a:p>
                      <a:pPr marL="1905" algn="ctr">
                        <a:lnSpc>
                          <a:spcPct val="100000"/>
                        </a:lnSpc>
                      </a:pPr>
                      <a:r>
                        <a:rPr sz="1800" b="1" spc="-10" dirty="0">
                          <a:solidFill>
                            <a:srgbClr val="FFFFFF"/>
                          </a:solidFill>
                          <a:latin typeface="Arial"/>
                          <a:cs typeface="Arial"/>
                        </a:rPr>
                        <a:t>$25</a:t>
                      </a:r>
                      <a:r>
                        <a:rPr sz="1800" b="1" spc="0" dirty="0">
                          <a:solidFill>
                            <a:srgbClr val="FFFFFF"/>
                          </a:solidFill>
                          <a:latin typeface="Arial"/>
                          <a:cs typeface="Arial"/>
                        </a:rPr>
                        <a:t>,0</a:t>
                      </a:r>
                      <a:r>
                        <a:rPr sz="1800" b="1" spc="-10" dirty="0">
                          <a:solidFill>
                            <a:srgbClr val="FFFFFF"/>
                          </a:solidFill>
                          <a:latin typeface="Arial"/>
                          <a:cs typeface="Arial"/>
                        </a:rPr>
                        <a:t>0</a:t>
                      </a:r>
                      <a:r>
                        <a:rPr sz="1800" b="1" spc="0" dirty="0">
                          <a:solidFill>
                            <a:srgbClr val="FFFFFF"/>
                          </a:solidFill>
                          <a:latin typeface="Arial"/>
                          <a:cs typeface="Arial"/>
                        </a:rPr>
                        <a:t>0</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800100">
                <a:tc>
                  <a:txBody>
                    <a:bodyPr/>
                    <a:lstStyle/>
                    <a:p>
                      <a:pPr marL="85090">
                        <a:lnSpc>
                          <a:spcPct val="100000"/>
                        </a:lnSpc>
                      </a:pPr>
                      <a:r>
                        <a:rPr sz="1800" dirty="0">
                          <a:solidFill>
                            <a:srgbClr val="3A6C29"/>
                          </a:solidFill>
                          <a:latin typeface="Arial"/>
                          <a:cs typeface="Arial"/>
                        </a:rPr>
                        <a:t>P</a:t>
                      </a:r>
                      <a:r>
                        <a:rPr sz="1800" spc="-10" dirty="0">
                          <a:solidFill>
                            <a:srgbClr val="3A6C29"/>
                          </a:solidFill>
                          <a:latin typeface="Arial"/>
                          <a:cs typeface="Arial"/>
                        </a:rPr>
                        <a:t>a</a:t>
                      </a:r>
                      <a:r>
                        <a:rPr sz="1800" spc="0" dirty="0">
                          <a:solidFill>
                            <a:srgbClr val="3A6C29"/>
                          </a:solidFill>
                          <a:latin typeface="Arial"/>
                          <a:cs typeface="Arial"/>
                        </a:rPr>
                        <a:t>id</a:t>
                      </a:r>
                      <a:r>
                        <a:rPr sz="1800" spc="5" dirty="0">
                          <a:solidFill>
                            <a:srgbClr val="3A6C29"/>
                          </a:solidFill>
                          <a:latin typeface="Arial"/>
                          <a:cs typeface="Arial"/>
                        </a:rPr>
                        <a:t> </a:t>
                      </a:r>
                      <a:r>
                        <a:rPr sz="1800" spc="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O</a:t>
                      </a:r>
                      <a:r>
                        <a:rPr sz="1800" spc="0" dirty="0">
                          <a:solidFill>
                            <a:srgbClr val="3A6C29"/>
                          </a:solidFill>
                          <a:latin typeface="Arial"/>
                          <a:cs typeface="Arial"/>
                        </a:rPr>
                        <a:t>pti</a:t>
                      </a:r>
                      <a:r>
                        <a:rPr sz="1800" spc="-10" dirty="0">
                          <a:solidFill>
                            <a:srgbClr val="3A6C29"/>
                          </a:solidFill>
                          <a:latin typeface="Arial"/>
                          <a:cs typeface="Arial"/>
                        </a:rPr>
                        <a:t>o</a:t>
                      </a:r>
                      <a:r>
                        <a:rPr sz="1800" spc="0" dirty="0">
                          <a:solidFill>
                            <a:srgbClr val="3A6C29"/>
                          </a:solidFill>
                          <a:latin typeface="Arial"/>
                          <a:cs typeface="Arial"/>
                        </a:rPr>
                        <a:t>n</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1157605" marR="426720" indent="-730250">
                        <a:lnSpc>
                          <a:spcPct val="100000"/>
                        </a:lnSpc>
                      </a:pPr>
                      <a:r>
                        <a:rPr sz="1800" dirty="0">
                          <a:solidFill>
                            <a:srgbClr val="3A6C29"/>
                          </a:solidFill>
                          <a:latin typeface="Arial"/>
                          <a:cs typeface="Arial"/>
                        </a:rPr>
                        <a:t>P</a:t>
                      </a:r>
                      <a:r>
                        <a:rPr sz="1800" spc="-10" dirty="0">
                          <a:solidFill>
                            <a:srgbClr val="3A6C29"/>
                          </a:solidFill>
                          <a:latin typeface="Arial"/>
                          <a:cs typeface="Arial"/>
                        </a:rPr>
                        <a:t>a</a:t>
                      </a:r>
                      <a:r>
                        <a:rPr sz="1800" spc="-25" dirty="0">
                          <a:solidFill>
                            <a:srgbClr val="3A6C29"/>
                          </a:solidFill>
                          <a:latin typeface="Arial"/>
                          <a:cs typeface="Arial"/>
                        </a:rPr>
                        <a:t>y</a:t>
                      </a:r>
                      <a:r>
                        <a:rPr sz="1800" spc="0" dirty="0">
                          <a:solidFill>
                            <a:srgbClr val="3A6C29"/>
                          </a:solidFill>
                          <a:latin typeface="Arial"/>
                          <a:cs typeface="Arial"/>
                        </a:rPr>
                        <a:t>a</a:t>
                      </a:r>
                      <a:r>
                        <a:rPr sz="1800" spc="-10" dirty="0">
                          <a:solidFill>
                            <a:srgbClr val="3A6C29"/>
                          </a:solidFill>
                          <a:latin typeface="Arial"/>
                          <a:cs typeface="Arial"/>
                        </a:rPr>
                        <a:t>b</a:t>
                      </a:r>
                      <a:r>
                        <a:rPr sz="1800" spc="0" dirty="0">
                          <a:solidFill>
                            <a:srgbClr val="3A6C29"/>
                          </a:solidFill>
                          <a:latin typeface="Arial"/>
                          <a:cs typeface="Arial"/>
                        </a:rPr>
                        <a:t>le</a:t>
                      </a:r>
                      <a:r>
                        <a:rPr sz="1800" spc="25" dirty="0">
                          <a:solidFill>
                            <a:srgbClr val="3A6C29"/>
                          </a:solidFill>
                          <a:latin typeface="Arial"/>
                          <a:cs typeface="Arial"/>
                        </a:rPr>
                        <a:t> </a:t>
                      </a:r>
                      <a:r>
                        <a:rPr sz="1800" spc="0" dirty="0">
                          <a:solidFill>
                            <a:srgbClr val="3A6C29"/>
                          </a:solidFill>
                          <a:latin typeface="Arial"/>
                          <a:cs typeface="Arial"/>
                        </a:rPr>
                        <a:t>to </a:t>
                      </a:r>
                      <a:r>
                        <a:rPr sz="1800" spc="0" dirty="0" smtClean="0">
                          <a:solidFill>
                            <a:srgbClr val="3A6C29"/>
                          </a:solidFill>
                          <a:latin typeface="Arial"/>
                          <a:cs typeface="Arial"/>
                        </a:rPr>
                        <a:t>ag</a:t>
                      </a:r>
                      <a:r>
                        <a:rPr lang="en-US" sz="1800" spc="0" dirty="0" smtClean="0">
                          <a:solidFill>
                            <a:srgbClr val="3A6C29"/>
                          </a:solidFill>
                          <a:latin typeface="Arial"/>
                          <a:cs typeface="Arial"/>
                        </a:rPr>
                        <a:t>e</a:t>
                      </a:r>
                      <a:r>
                        <a:rPr sz="1800" spc="-10" dirty="0" smtClean="0">
                          <a:solidFill>
                            <a:srgbClr val="3A6C29"/>
                          </a:solidFill>
                          <a:latin typeface="Arial"/>
                          <a:cs typeface="Arial"/>
                        </a:rPr>
                        <a:t> </a:t>
                      </a:r>
                      <a:r>
                        <a:rPr sz="1800" spc="0" dirty="0">
                          <a:solidFill>
                            <a:srgbClr val="3A6C29"/>
                          </a:solidFill>
                          <a:latin typeface="Arial"/>
                          <a:cs typeface="Arial"/>
                        </a:rPr>
                        <a:t>1</a:t>
                      </a:r>
                      <a:r>
                        <a:rPr sz="1800" spc="-10" dirty="0">
                          <a:solidFill>
                            <a:srgbClr val="3A6C29"/>
                          </a:solidFill>
                          <a:latin typeface="Arial"/>
                          <a:cs typeface="Arial"/>
                        </a:rPr>
                        <a:t>2</a:t>
                      </a:r>
                      <a:r>
                        <a:rPr sz="1800" spc="0" dirty="0">
                          <a:solidFill>
                            <a:srgbClr val="3A6C29"/>
                          </a:solidFill>
                          <a:latin typeface="Arial"/>
                          <a:cs typeface="Arial"/>
                        </a:rPr>
                        <a:t>0</a:t>
                      </a:r>
                      <a:r>
                        <a:rPr sz="1800" spc="5" dirty="0">
                          <a:solidFill>
                            <a:srgbClr val="3A6C29"/>
                          </a:solidFill>
                          <a:latin typeface="Arial"/>
                          <a:cs typeface="Arial"/>
                        </a:rPr>
                        <a:t> </a:t>
                      </a:r>
                      <a:r>
                        <a:rPr sz="1800" spc="-40" dirty="0">
                          <a:solidFill>
                            <a:srgbClr val="3A6C29"/>
                          </a:solidFill>
                          <a:latin typeface="Arial"/>
                          <a:cs typeface="Arial"/>
                        </a:rPr>
                        <a:t>w</a:t>
                      </a:r>
                      <a:r>
                        <a:rPr sz="1800" spc="0" dirty="0">
                          <a:solidFill>
                            <a:srgbClr val="3A6C29"/>
                          </a:solidFill>
                          <a:latin typeface="Arial"/>
                          <a:cs typeface="Arial"/>
                        </a:rPr>
                        <a:t>ith</a:t>
                      </a:r>
                      <a:r>
                        <a:rPr sz="1800" spc="30"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a</a:t>
                      </a:r>
                      <a:r>
                        <a:rPr sz="1800" spc="0" dirty="0">
                          <a:solidFill>
                            <a:srgbClr val="3A6C29"/>
                          </a:solidFill>
                          <a:latin typeface="Arial"/>
                          <a:cs typeface="Arial"/>
                        </a:rPr>
                        <a:t>id</a:t>
                      </a:r>
                      <a:r>
                        <a:rPr sz="1800" spc="5" dirty="0">
                          <a:solidFill>
                            <a:srgbClr val="3A6C29"/>
                          </a:solidFill>
                          <a:latin typeface="Arial"/>
                          <a:cs typeface="Arial"/>
                        </a:rPr>
                        <a:t> </a:t>
                      </a:r>
                      <a:r>
                        <a:rPr sz="1800" spc="0" dirty="0">
                          <a:solidFill>
                            <a:srgbClr val="3A6C29"/>
                          </a:solidFill>
                          <a:latin typeface="Arial"/>
                          <a:cs typeface="Arial"/>
                        </a:rPr>
                        <a:t>up Opti</a:t>
                      </a:r>
                      <a:r>
                        <a:rPr sz="1800" spc="-10" dirty="0">
                          <a:solidFill>
                            <a:srgbClr val="3A6C29"/>
                          </a:solidFill>
                          <a:latin typeface="Arial"/>
                          <a:cs typeface="Arial"/>
                        </a:rPr>
                        <a:t>o</a:t>
                      </a:r>
                      <a:r>
                        <a:rPr sz="1800" spc="0" dirty="0">
                          <a:solidFill>
                            <a:srgbClr val="3A6C29"/>
                          </a:solidFill>
                          <a:latin typeface="Arial"/>
                          <a:cs typeface="Arial"/>
                        </a:rPr>
                        <a:t>n </a:t>
                      </a:r>
                      <a:r>
                        <a:rPr sz="1800" spc="-10" dirty="0">
                          <a:solidFill>
                            <a:srgbClr val="3A6C29"/>
                          </a:solidFill>
                          <a:latin typeface="Arial"/>
                          <a:cs typeface="Arial"/>
                        </a:rPr>
                        <a:t>a</a:t>
                      </a:r>
                      <a:r>
                        <a:rPr sz="1800" spc="0" dirty="0">
                          <a:solidFill>
                            <a:srgbClr val="3A6C29"/>
                          </a:solidFill>
                          <a:latin typeface="Arial"/>
                          <a:cs typeface="Arial"/>
                        </a:rPr>
                        <a:t>t</a:t>
                      </a:r>
                      <a:r>
                        <a:rPr sz="1800" spc="5" dirty="0">
                          <a:solidFill>
                            <a:srgbClr val="3A6C29"/>
                          </a:solidFill>
                          <a:latin typeface="Arial"/>
                          <a:cs typeface="Arial"/>
                        </a:rPr>
                        <a:t> </a:t>
                      </a:r>
                      <a:r>
                        <a:rPr sz="1800" spc="0" dirty="0">
                          <a:solidFill>
                            <a:srgbClr val="3A6C29"/>
                          </a:solidFill>
                          <a:latin typeface="Arial"/>
                          <a:cs typeface="Arial"/>
                        </a:rPr>
                        <a:t>a</a:t>
                      </a:r>
                      <a:r>
                        <a:rPr sz="1800" spc="-10" dirty="0">
                          <a:solidFill>
                            <a:srgbClr val="3A6C29"/>
                          </a:solidFill>
                          <a:latin typeface="Arial"/>
                          <a:cs typeface="Arial"/>
                        </a:rPr>
                        <a:t>g</a:t>
                      </a:r>
                      <a:r>
                        <a:rPr sz="1800" spc="0" dirty="0">
                          <a:solidFill>
                            <a:srgbClr val="3A6C29"/>
                          </a:solidFill>
                          <a:latin typeface="Arial"/>
                          <a:cs typeface="Arial"/>
                        </a:rPr>
                        <a:t>e</a:t>
                      </a:r>
                      <a:r>
                        <a:rPr sz="1800" spc="5" dirty="0">
                          <a:solidFill>
                            <a:srgbClr val="3A6C29"/>
                          </a:solidFill>
                          <a:latin typeface="Arial"/>
                          <a:cs typeface="Arial"/>
                        </a:rPr>
                        <a:t> </a:t>
                      </a:r>
                      <a:r>
                        <a:rPr sz="1800" spc="0" dirty="0">
                          <a:solidFill>
                            <a:srgbClr val="3A6C29"/>
                          </a:solidFill>
                          <a:latin typeface="Arial"/>
                          <a:cs typeface="Arial"/>
                        </a:rPr>
                        <a:t>70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1188720">
                <a:tc>
                  <a:txBody>
                    <a:bodyPr/>
                    <a:lstStyle/>
                    <a:p>
                      <a:pPr marL="85090">
                        <a:lnSpc>
                          <a:spcPct val="100000"/>
                        </a:lnSpc>
                      </a:pPr>
                      <a:r>
                        <a:rPr sz="1800" dirty="0">
                          <a:solidFill>
                            <a:srgbClr val="3A6C29"/>
                          </a:solidFill>
                          <a:latin typeface="Arial"/>
                          <a:cs typeface="Arial"/>
                        </a:rPr>
                        <a:t>Gu</a:t>
                      </a:r>
                      <a:r>
                        <a:rPr sz="1800" spc="-10" dirty="0">
                          <a:solidFill>
                            <a:srgbClr val="3A6C29"/>
                          </a:solidFill>
                          <a:latin typeface="Arial"/>
                          <a:cs typeface="Arial"/>
                        </a:rPr>
                        <a:t>a</a:t>
                      </a:r>
                      <a:r>
                        <a:rPr sz="1800" spc="0" dirty="0">
                          <a:solidFill>
                            <a:srgbClr val="3A6C29"/>
                          </a:solidFill>
                          <a:latin typeface="Arial"/>
                          <a:cs typeface="Arial"/>
                        </a:rPr>
                        <a:t>ra</a:t>
                      </a:r>
                      <a:r>
                        <a:rPr sz="1800" spc="-10" dirty="0">
                          <a:solidFill>
                            <a:srgbClr val="3A6C29"/>
                          </a:solidFill>
                          <a:latin typeface="Arial"/>
                          <a:cs typeface="Arial"/>
                        </a:rPr>
                        <a:t>n</a:t>
                      </a:r>
                      <a:r>
                        <a:rPr sz="1800" spc="0" dirty="0">
                          <a:solidFill>
                            <a:srgbClr val="3A6C29"/>
                          </a:solidFill>
                          <a:latin typeface="Arial"/>
                          <a:cs typeface="Arial"/>
                        </a:rPr>
                        <a:t>te</a:t>
                      </a:r>
                      <a:r>
                        <a:rPr sz="1800" spc="-10" dirty="0">
                          <a:solidFill>
                            <a:srgbClr val="3A6C29"/>
                          </a:solidFill>
                          <a:latin typeface="Arial"/>
                          <a:cs typeface="Arial"/>
                        </a:rPr>
                        <a:t>e</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Issue</a:t>
                      </a:r>
                      <a:endParaRPr sz="180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Emp</a:t>
                      </a:r>
                      <a:r>
                        <a:rPr sz="1800" spc="-10" dirty="0">
                          <a:solidFill>
                            <a:srgbClr val="3A6C29"/>
                          </a:solidFill>
                          <a:latin typeface="Arial"/>
                          <a:cs typeface="Arial"/>
                        </a:rPr>
                        <a:t>l</a:t>
                      </a:r>
                      <a:r>
                        <a:rPr sz="1800" spc="0" dirty="0">
                          <a:solidFill>
                            <a:srgbClr val="3A6C29"/>
                          </a:solidFill>
                          <a:latin typeface="Arial"/>
                          <a:cs typeface="Arial"/>
                        </a:rPr>
                        <a:t>o</a:t>
                      </a:r>
                      <a:r>
                        <a:rPr sz="1800" spc="-30" dirty="0">
                          <a:solidFill>
                            <a:srgbClr val="3A6C29"/>
                          </a:solidFill>
                          <a:latin typeface="Arial"/>
                          <a:cs typeface="Arial"/>
                        </a:rPr>
                        <a:t>y</a:t>
                      </a:r>
                      <a:r>
                        <a:rPr sz="1800" spc="0" dirty="0">
                          <a:solidFill>
                            <a:srgbClr val="3A6C29"/>
                          </a:solidFill>
                          <a:latin typeface="Arial"/>
                          <a:cs typeface="Arial"/>
                        </a:rPr>
                        <a:t>ee</a:t>
                      </a:r>
                      <a:endParaRPr sz="180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S</a:t>
                      </a:r>
                      <a:r>
                        <a:rPr sz="1800" spc="-10" dirty="0">
                          <a:solidFill>
                            <a:srgbClr val="3A6C29"/>
                          </a:solidFill>
                          <a:latin typeface="Arial"/>
                          <a:cs typeface="Arial"/>
                        </a:rPr>
                        <a:t>pou</a:t>
                      </a:r>
                      <a:r>
                        <a:rPr sz="1800" spc="0" dirty="0">
                          <a:solidFill>
                            <a:srgbClr val="3A6C29"/>
                          </a:solidFill>
                          <a:latin typeface="Arial"/>
                          <a:cs typeface="Arial"/>
                        </a:rPr>
                        <a:t>se</a:t>
                      </a:r>
                      <a:endParaRPr sz="180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C</a:t>
                      </a:r>
                      <a:r>
                        <a:rPr sz="1800" spc="-10" dirty="0">
                          <a:solidFill>
                            <a:srgbClr val="3A6C29"/>
                          </a:solidFill>
                          <a:latin typeface="Arial"/>
                          <a:cs typeface="Arial"/>
                        </a:rPr>
                        <a:t>h</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d</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2540" algn="ctr">
                        <a:lnSpc>
                          <a:spcPct val="100000"/>
                        </a:lnSpc>
                      </a:pPr>
                      <a:endParaRPr lang="en-US" sz="1800" dirty="0">
                        <a:solidFill>
                          <a:srgbClr val="3A6C29"/>
                        </a:solidFill>
                        <a:latin typeface="Arial"/>
                        <a:cs typeface="Arial"/>
                      </a:endParaRPr>
                    </a:p>
                    <a:p>
                      <a:pPr marL="2540" algn="ctr">
                        <a:lnSpc>
                          <a:spcPct val="100000"/>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8</a:t>
                      </a:r>
                      <a:r>
                        <a:rPr sz="1800" spc="5" dirty="0">
                          <a:solidFill>
                            <a:srgbClr val="3A6C29"/>
                          </a:solidFill>
                          <a:latin typeface="Arial"/>
                          <a:cs typeface="Arial"/>
                        </a:rPr>
                        <a:t> </a:t>
                      </a:r>
                      <a:r>
                        <a:rPr sz="1800" spc="-35" dirty="0">
                          <a:solidFill>
                            <a:srgbClr val="3A6C29"/>
                          </a:solidFill>
                          <a:latin typeface="Arial"/>
                          <a:cs typeface="Arial"/>
                        </a:rPr>
                        <a:t>W</a:t>
                      </a:r>
                      <a:r>
                        <a:rPr sz="1800" spc="0" dirty="0">
                          <a:solidFill>
                            <a:srgbClr val="3A6C29"/>
                          </a:solidFill>
                          <a:latin typeface="Arial"/>
                          <a:cs typeface="Arial"/>
                        </a:rPr>
                        <a:t>e</a:t>
                      </a:r>
                      <a:r>
                        <a:rPr sz="1800" spc="-10" dirty="0">
                          <a:solidFill>
                            <a:srgbClr val="3A6C29"/>
                          </a:solidFill>
                          <a:latin typeface="Arial"/>
                          <a:cs typeface="Arial"/>
                        </a:rPr>
                        <a:t>e</a:t>
                      </a:r>
                      <a:r>
                        <a:rPr sz="1800" spc="0" dirty="0">
                          <a:solidFill>
                            <a:srgbClr val="3A6C29"/>
                          </a:solidFill>
                          <a:latin typeface="Arial"/>
                          <a:cs typeface="Arial"/>
                        </a:rPr>
                        <a:t>kly</a:t>
                      </a:r>
                      <a:r>
                        <a:rPr sz="1800" spc="-5" dirty="0">
                          <a:solidFill>
                            <a:srgbClr val="3A6C29"/>
                          </a:solidFill>
                          <a:latin typeface="Arial"/>
                          <a:cs typeface="Arial"/>
                        </a:rPr>
                        <a:t> </a:t>
                      </a:r>
                      <a:r>
                        <a:rPr sz="1800" spc="0" dirty="0">
                          <a:solidFill>
                            <a:srgbClr val="3A6C29"/>
                          </a:solidFill>
                          <a:latin typeface="Arial"/>
                          <a:cs typeface="Arial"/>
                        </a:rPr>
                        <a:t>Prem</a:t>
                      </a:r>
                      <a:r>
                        <a:rPr sz="1800" spc="-10" dirty="0">
                          <a:solidFill>
                            <a:srgbClr val="3A6C29"/>
                          </a:solidFill>
                          <a:latin typeface="Arial"/>
                          <a:cs typeface="Arial"/>
                        </a:rPr>
                        <a:t>i</a:t>
                      </a:r>
                      <a:r>
                        <a:rPr sz="1800" spc="0" dirty="0">
                          <a:solidFill>
                            <a:srgbClr val="3A6C29"/>
                          </a:solidFill>
                          <a:latin typeface="Arial"/>
                          <a:cs typeface="Arial"/>
                        </a:rPr>
                        <a:t>um</a:t>
                      </a:r>
                      <a:endParaRPr sz="1800" dirty="0">
                        <a:latin typeface="Arial"/>
                        <a:cs typeface="Arial"/>
                      </a:endParaRPr>
                    </a:p>
                    <a:p>
                      <a:pPr marL="1270" algn="ctr">
                        <a:lnSpc>
                          <a:spcPct val="100000"/>
                        </a:lnSpc>
                      </a:pPr>
                      <a:r>
                        <a:rPr sz="1800" spc="-10" dirty="0">
                          <a:solidFill>
                            <a:srgbClr val="3A6C29"/>
                          </a:solidFill>
                          <a:latin typeface="Arial"/>
                          <a:cs typeface="Arial"/>
                        </a:rPr>
                        <a:t>$</a:t>
                      </a:r>
                      <a:r>
                        <a:rPr sz="1800" spc="0" dirty="0">
                          <a:solidFill>
                            <a:srgbClr val="3A6C29"/>
                          </a:solidFill>
                          <a:latin typeface="Arial"/>
                          <a:cs typeface="Arial"/>
                        </a:rPr>
                        <a:t>3</a:t>
                      </a:r>
                      <a:r>
                        <a:rPr sz="1800" spc="-5" dirty="0">
                          <a:solidFill>
                            <a:srgbClr val="3A6C29"/>
                          </a:solidFill>
                          <a:latin typeface="Arial"/>
                          <a:cs typeface="Arial"/>
                        </a:rPr>
                        <a:t> </a:t>
                      </a:r>
                      <a:r>
                        <a:rPr sz="1800" spc="-35" dirty="0">
                          <a:solidFill>
                            <a:srgbClr val="3A6C29"/>
                          </a:solidFill>
                          <a:latin typeface="Arial"/>
                          <a:cs typeface="Arial"/>
                        </a:rPr>
                        <a:t>W</a:t>
                      </a:r>
                      <a:r>
                        <a:rPr sz="1800" spc="-10" dirty="0">
                          <a:solidFill>
                            <a:srgbClr val="3A6C29"/>
                          </a:solidFill>
                          <a:latin typeface="Arial"/>
                          <a:cs typeface="Arial"/>
                        </a:rPr>
                        <a:t>ee</a:t>
                      </a:r>
                      <a:r>
                        <a:rPr sz="1800" spc="0" dirty="0">
                          <a:solidFill>
                            <a:srgbClr val="3A6C29"/>
                          </a:solidFill>
                          <a:latin typeface="Arial"/>
                          <a:cs typeface="Arial"/>
                        </a:rPr>
                        <a:t>kly</a:t>
                      </a:r>
                      <a:r>
                        <a:rPr sz="1800" spc="5" dirty="0">
                          <a:solidFill>
                            <a:srgbClr val="3A6C29"/>
                          </a:solidFill>
                          <a:latin typeface="Arial"/>
                          <a:cs typeface="Arial"/>
                        </a:rPr>
                        <a:t> </a:t>
                      </a:r>
                      <a:r>
                        <a:rPr sz="1800" spc="0" dirty="0">
                          <a:solidFill>
                            <a:srgbClr val="3A6C29"/>
                          </a:solidFill>
                          <a:latin typeface="Arial"/>
                          <a:cs typeface="Arial"/>
                        </a:rPr>
                        <a:t>Pr</a:t>
                      </a:r>
                      <a:r>
                        <a:rPr sz="1800" spc="-10" dirty="0">
                          <a:solidFill>
                            <a:srgbClr val="3A6C29"/>
                          </a:solidFill>
                          <a:latin typeface="Arial"/>
                          <a:cs typeface="Arial"/>
                        </a:rPr>
                        <a:t>e</a:t>
                      </a:r>
                      <a:r>
                        <a:rPr sz="1800" spc="0" dirty="0">
                          <a:solidFill>
                            <a:srgbClr val="3A6C29"/>
                          </a:solidFill>
                          <a:latin typeface="Arial"/>
                          <a:cs typeface="Arial"/>
                        </a:rPr>
                        <a:t>m</a:t>
                      </a:r>
                      <a:r>
                        <a:rPr sz="1800" spc="-10" dirty="0">
                          <a:solidFill>
                            <a:srgbClr val="3A6C29"/>
                          </a:solidFill>
                          <a:latin typeface="Arial"/>
                          <a:cs typeface="Arial"/>
                        </a:rPr>
                        <a:t>iu</a:t>
                      </a:r>
                      <a:r>
                        <a:rPr sz="1800" spc="0" dirty="0">
                          <a:solidFill>
                            <a:srgbClr val="3A6C29"/>
                          </a:solidFill>
                          <a:latin typeface="Arial"/>
                          <a:cs typeface="Arial"/>
                        </a:rPr>
                        <a:t>m</a:t>
                      </a:r>
                      <a:endParaRPr sz="1800" dirty="0">
                        <a:latin typeface="Arial"/>
                        <a:cs typeface="Arial"/>
                      </a:endParaRPr>
                    </a:p>
                    <a:p>
                      <a:pPr marL="1905" algn="ctr">
                        <a:lnSpc>
                          <a:spcPct val="100000"/>
                        </a:lnSpc>
                      </a:pPr>
                      <a:r>
                        <a:rPr sz="1800" dirty="0">
                          <a:solidFill>
                            <a:srgbClr val="3A6C29"/>
                          </a:solidFill>
                          <a:latin typeface="Arial"/>
                          <a:cs typeface="Arial"/>
                        </a:rPr>
                        <a:t>$</a:t>
                      </a:r>
                      <a:r>
                        <a:rPr sz="1800" spc="-10" dirty="0">
                          <a:solidFill>
                            <a:srgbClr val="3A6C29"/>
                          </a:solidFill>
                          <a:latin typeface="Arial"/>
                          <a:cs typeface="Arial"/>
                        </a:rPr>
                        <a:t>2</a:t>
                      </a:r>
                      <a:r>
                        <a:rPr sz="1800" spc="0" dirty="0">
                          <a:solidFill>
                            <a:srgbClr val="3A6C29"/>
                          </a:solidFill>
                          <a:latin typeface="Arial"/>
                          <a:cs typeface="Arial"/>
                        </a:rPr>
                        <a:t>5,</a:t>
                      </a:r>
                      <a:r>
                        <a:rPr sz="1800" spc="-10" dirty="0">
                          <a:solidFill>
                            <a:srgbClr val="3A6C29"/>
                          </a:solidFill>
                          <a:latin typeface="Arial"/>
                          <a:cs typeface="Arial"/>
                        </a:rPr>
                        <a:t>0</a:t>
                      </a:r>
                      <a:r>
                        <a:rPr sz="1800" spc="0" dirty="0">
                          <a:solidFill>
                            <a:srgbClr val="3A6C29"/>
                          </a:solidFill>
                          <a:latin typeface="Arial"/>
                          <a:cs typeface="Arial"/>
                        </a:rPr>
                        <a:t>00</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800100">
                <a:tc>
                  <a:txBody>
                    <a:bodyPr/>
                    <a:lstStyle/>
                    <a:p>
                      <a:pPr marL="85090">
                        <a:lnSpc>
                          <a:spcPct val="100000"/>
                        </a:lnSpc>
                      </a:pPr>
                      <a:r>
                        <a:rPr sz="1800" dirty="0">
                          <a:solidFill>
                            <a:srgbClr val="3A6C29"/>
                          </a:solidFill>
                          <a:latin typeface="Arial"/>
                          <a:cs typeface="Arial"/>
                        </a:rPr>
                        <a:t>Gu</a:t>
                      </a:r>
                      <a:r>
                        <a:rPr sz="1800" spc="-15" dirty="0">
                          <a:solidFill>
                            <a:srgbClr val="3A6C29"/>
                          </a:solidFill>
                          <a:latin typeface="Arial"/>
                          <a:cs typeface="Arial"/>
                        </a:rPr>
                        <a:t>a</a:t>
                      </a:r>
                      <a:r>
                        <a:rPr sz="1800" spc="0" dirty="0">
                          <a:solidFill>
                            <a:srgbClr val="3A6C29"/>
                          </a:solidFill>
                          <a:latin typeface="Arial"/>
                          <a:cs typeface="Arial"/>
                        </a:rPr>
                        <a:t>r</a:t>
                      </a:r>
                      <a:r>
                        <a:rPr sz="1800" spc="-10" dirty="0">
                          <a:solidFill>
                            <a:srgbClr val="3A6C29"/>
                          </a:solidFill>
                          <a:latin typeface="Arial"/>
                          <a:cs typeface="Arial"/>
                        </a:rPr>
                        <a:t>an</a:t>
                      </a:r>
                      <a:r>
                        <a:rPr sz="1800" spc="0" dirty="0">
                          <a:solidFill>
                            <a:srgbClr val="3A6C29"/>
                          </a:solidFill>
                          <a:latin typeface="Arial"/>
                          <a:cs typeface="Arial"/>
                        </a:rPr>
                        <a:t>te</a:t>
                      </a:r>
                      <a:r>
                        <a:rPr sz="1800" spc="-10" dirty="0">
                          <a:solidFill>
                            <a:srgbClr val="3A6C29"/>
                          </a:solidFill>
                          <a:latin typeface="Arial"/>
                          <a:cs typeface="Arial"/>
                        </a:rPr>
                        <a:t>e</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Int</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e</a:t>
                      </a:r>
                      <a:r>
                        <a:rPr sz="1800" spc="0" dirty="0">
                          <a:solidFill>
                            <a:srgbClr val="3A6C29"/>
                          </a:solidFill>
                          <a:latin typeface="Arial"/>
                          <a:cs typeface="Arial"/>
                        </a:rPr>
                        <a:t>st R</a:t>
                      </a:r>
                      <a:r>
                        <a:rPr sz="1800" spc="-10" dirty="0">
                          <a:solidFill>
                            <a:srgbClr val="3A6C29"/>
                          </a:solidFill>
                          <a:latin typeface="Arial"/>
                          <a:cs typeface="Arial"/>
                        </a:rPr>
                        <a:t>a</a:t>
                      </a:r>
                      <a:r>
                        <a:rPr sz="1800" spc="0" dirty="0">
                          <a:solidFill>
                            <a:srgbClr val="3A6C29"/>
                          </a:solidFill>
                          <a:latin typeface="Arial"/>
                          <a:cs typeface="Arial"/>
                        </a:rPr>
                        <a:t>te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3175" algn="ctr">
                        <a:lnSpc>
                          <a:spcPct val="100000"/>
                        </a:lnSpc>
                      </a:pPr>
                      <a:r>
                        <a:rPr sz="1800" spc="-10" dirty="0">
                          <a:solidFill>
                            <a:srgbClr val="3A6C29"/>
                          </a:solidFill>
                          <a:latin typeface="Arial"/>
                          <a:cs typeface="Arial"/>
                        </a:rPr>
                        <a:t>4</a:t>
                      </a:r>
                      <a:r>
                        <a:rPr sz="1800" spc="0" dirty="0">
                          <a:solidFill>
                            <a:srgbClr val="3A6C29"/>
                          </a:solidFill>
                          <a:latin typeface="Arial"/>
                          <a:cs typeface="Arial"/>
                        </a:rPr>
                        <a:t>.5%</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800100">
                <a:tc>
                  <a:txBody>
                    <a:bodyPr/>
                    <a:lstStyle/>
                    <a:p>
                      <a:pPr marL="85090">
                        <a:lnSpc>
                          <a:spcPct val="100000"/>
                        </a:lnSpc>
                      </a:pPr>
                      <a:r>
                        <a:rPr sz="1800" dirty="0">
                          <a:solidFill>
                            <a:srgbClr val="3A6C29"/>
                          </a:solidFill>
                          <a:latin typeface="Arial"/>
                          <a:cs typeface="Arial"/>
                        </a:rPr>
                        <a:t>A</a:t>
                      </a:r>
                      <a:r>
                        <a:rPr sz="1800" spc="-10" dirty="0">
                          <a:solidFill>
                            <a:srgbClr val="3A6C29"/>
                          </a:solidFill>
                          <a:latin typeface="Arial"/>
                          <a:cs typeface="Arial"/>
                        </a:rPr>
                        <a:t>d</a:t>
                      </a:r>
                      <a:r>
                        <a:rPr sz="1800" spc="0" dirty="0">
                          <a:solidFill>
                            <a:srgbClr val="3A6C29"/>
                          </a:solidFill>
                          <a:latin typeface="Arial"/>
                          <a:cs typeface="Arial"/>
                        </a:rPr>
                        <a:t>d</a:t>
                      </a:r>
                      <a:r>
                        <a:rPr sz="1800" spc="-10" dirty="0">
                          <a:solidFill>
                            <a:srgbClr val="3A6C29"/>
                          </a:solidFill>
                          <a:latin typeface="Arial"/>
                          <a:cs typeface="Arial"/>
                        </a:rPr>
                        <a:t>e</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72490" marR="871855" indent="162560">
                        <a:lnSpc>
                          <a:spcPct val="100000"/>
                        </a:lnSpc>
                      </a:pPr>
                      <a:r>
                        <a:rPr sz="1800" spc="-70" dirty="0">
                          <a:solidFill>
                            <a:srgbClr val="3A6C29"/>
                          </a:solidFill>
                          <a:latin typeface="Arial"/>
                          <a:cs typeface="Arial"/>
                        </a:rPr>
                        <a:t>W</a:t>
                      </a:r>
                      <a:r>
                        <a:rPr sz="1800" spc="0" dirty="0">
                          <a:solidFill>
                            <a:srgbClr val="3A6C29"/>
                          </a:solidFill>
                          <a:latin typeface="Arial"/>
                          <a:cs typeface="Arial"/>
                        </a:rPr>
                        <a:t>a</a:t>
                      </a:r>
                      <a:r>
                        <a:rPr sz="1800" spc="-10" dirty="0">
                          <a:solidFill>
                            <a:srgbClr val="3A6C29"/>
                          </a:solidFill>
                          <a:latin typeface="Arial"/>
                          <a:cs typeface="Arial"/>
                        </a:rPr>
                        <a:t>i</a:t>
                      </a:r>
                      <a:r>
                        <a:rPr sz="1800" spc="0" dirty="0">
                          <a:solidFill>
                            <a:srgbClr val="3A6C29"/>
                          </a:solidFill>
                          <a:latin typeface="Arial"/>
                          <a:cs typeface="Arial"/>
                        </a:rPr>
                        <a:t>ver</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Prem</a:t>
                      </a:r>
                      <a:r>
                        <a:rPr sz="1800" spc="-10" dirty="0">
                          <a:solidFill>
                            <a:srgbClr val="3A6C29"/>
                          </a:solidFill>
                          <a:latin typeface="Arial"/>
                          <a:cs typeface="Arial"/>
                        </a:rPr>
                        <a:t>i</a:t>
                      </a:r>
                      <a:r>
                        <a:rPr sz="1800" spc="0" dirty="0">
                          <a:solidFill>
                            <a:srgbClr val="3A6C29"/>
                          </a:solidFill>
                          <a:latin typeface="Arial"/>
                          <a:cs typeface="Arial"/>
                        </a:rPr>
                        <a:t>um </a:t>
                      </a:r>
                      <a:r>
                        <a:rPr sz="1800" spc="-5" dirty="0">
                          <a:solidFill>
                            <a:srgbClr val="3A6C29"/>
                          </a:solidFill>
                          <a:latin typeface="Arial"/>
                          <a:cs typeface="Arial"/>
                        </a:rPr>
                        <a:t>Long</a:t>
                      </a:r>
                      <a:r>
                        <a:rPr sz="1800" spc="0" dirty="0">
                          <a:solidFill>
                            <a:srgbClr val="3A6C29"/>
                          </a:solidFill>
                          <a:latin typeface="Arial"/>
                          <a:cs typeface="Arial"/>
                        </a:rPr>
                        <a:t>-</a:t>
                      </a:r>
                      <a:r>
                        <a:rPr sz="1800" spc="-190" dirty="0">
                          <a:solidFill>
                            <a:srgbClr val="3A6C29"/>
                          </a:solidFill>
                          <a:latin typeface="Arial"/>
                          <a:cs typeface="Arial"/>
                        </a:rPr>
                        <a:t>T</a:t>
                      </a:r>
                      <a:r>
                        <a:rPr sz="1800" spc="0" dirty="0">
                          <a:solidFill>
                            <a:srgbClr val="3A6C29"/>
                          </a:solidFill>
                          <a:latin typeface="Arial"/>
                          <a:cs typeface="Arial"/>
                        </a:rPr>
                        <a:t>erm C</a:t>
                      </a:r>
                      <a:r>
                        <a:rPr sz="1800" spc="-10" dirty="0">
                          <a:solidFill>
                            <a:srgbClr val="3A6C29"/>
                          </a:solidFill>
                          <a:latin typeface="Arial"/>
                          <a:cs typeface="Arial"/>
                        </a:rPr>
                        <a:t>a</a:t>
                      </a:r>
                      <a:r>
                        <a:rPr sz="1800" spc="0" dirty="0">
                          <a:solidFill>
                            <a:srgbClr val="3A6C29"/>
                          </a:solidFill>
                          <a:latin typeface="Arial"/>
                          <a:cs typeface="Arial"/>
                        </a:rPr>
                        <a:t>re</a:t>
                      </a:r>
                      <a:r>
                        <a:rPr sz="1800" spc="5"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i</a:t>
                      </a:r>
                      <a:r>
                        <a:rPr sz="1800" spc="0" dirty="0">
                          <a:solidFill>
                            <a:srgbClr val="3A6C29"/>
                          </a:solidFill>
                          <a:latin typeface="Arial"/>
                          <a:cs typeface="Arial"/>
                        </a:rPr>
                        <a:t>d</a:t>
                      </a:r>
                      <a:r>
                        <a:rPr sz="1800" spc="-10" dirty="0">
                          <a:solidFill>
                            <a:srgbClr val="3A6C29"/>
                          </a:solidFill>
                          <a:latin typeface="Arial"/>
                          <a:cs typeface="Arial"/>
                        </a:rPr>
                        <a:t>e</a:t>
                      </a:r>
                      <a:r>
                        <a:rPr sz="1800" spc="0" dirty="0">
                          <a:solidFill>
                            <a:srgbClr val="3A6C29"/>
                          </a:solidFill>
                          <a:latin typeface="Arial"/>
                          <a:cs typeface="Arial"/>
                        </a:rPr>
                        <a:t>r</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914400">
                <a:tc>
                  <a:txBody>
                    <a:bodyPr/>
                    <a:lstStyle/>
                    <a:p>
                      <a:pPr marL="85090">
                        <a:lnSpc>
                          <a:spcPct val="100000"/>
                        </a:lnSpc>
                      </a:pPr>
                      <a:r>
                        <a:rPr sz="1800" dirty="0">
                          <a:solidFill>
                            <a:srgbClr val="3A6C29"/>
                          </a:solidFill>
                          <a:latin typeface="Arial"/>
                          <a:cs typeface="Arial"/>
                        </a:rPr>
                        <a:t>Opti</a:t>
                      </a:r>
                      <a:r>
                        <a:rPr sz="1800" spc="-10" dirty="0">
                          <a:solidFill>
                            <a:srgbClr val="3A6C29"/>
                          </a:solidFill>
                          <a:latin typeface="Arial"/>
                          <a:cs typeface="Arial"/>
                        </a:rPr>
                        <a:t>o</a:t>
                      </a:r>
                      <a:r>
                        <a:rPr sz="1800" spc="0" dirty="0">
                          <a:solidFill>
                            <a:srgbClr val="3A6C29"/>
                          </a:solidFill>
                          <a:latin typeface="Arial"/>
                          <a:cs typeface="Arial"/>
                        </a:rPr>
                        <a:t>n</a:t>
                      </a:r>
                      <a:r>
                        <a:rPr sz="1800" spc="-10" dirty="0">
                          <a:solidFill>
                            <a:srgbClr val="3A6C29"/>
                          </a:solidFill>
                          <a:latin typeface="Arial"/>
                          <a:cs typeface="Arial"/>
                        </a:rPr>
                        <a:t>a</a:t>
                      </a:r>
                      <a:r>
                        <a:rPr sz="1800" spc="0" dirty="0">
                          <a:solidFill>
                            <a:srgbClr val="3A6C29"/>
                          </a:solidFill>
                          <a:latin typeface="Arial"/>
                          <a:cs typeface="Arial"/>
                        </a:rPr>
                        <a:t>l</a:t>
                      </a:r>
                      <a:r>
                        <a:rPr sz="1800" spc="10"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321310" marR="318770" indent="0" algn="ctr">
                        <a:lnSpc>
                          <a:spcPct val="100000"/>
                        </a:lnSpc>
                      </a:pPr>
                      <a:r>
                        <a:rPr sz="1800" dirty="0">
                          <a:solidFill>
                            <a:srgbClr val="3A6C29"/>
                          </a:solidFill>
                          <a:latin typeface="Arial"/>
                          <a:cs typeface="Arial"/>
                        </a:rPr>
                        <a:t>S</a:t>
                      </a:r>
                      <a:r>
                        <a:rPr sz="1800" spc="-10" dirty="0">
                          <a:solidFill>
                            <a:srgbClr val="3A6C29"/>
                          </a:solidFill>
                          <a:latin typeface="Arial"/>
                          <a:cs typeface="Arial"/>
                        </a:rPr>
                        <a:t>p</a:t>
                      </a:r>
                      <a:r>
                        <a:rPr sz="1800" spc="0" dirty="0">
                          <a:solidFill>
                            <a:srgbClr val="3A6C29"/>
                          </a:solidFill>
                          <a:latin typeface="Arial"/>
                          <a:cs typeface="Arial"/>
                        </a:rPr>
                        <a:t>o</a:t>
                      </a:r>
                      <a:r>
                        <a:rPr sz="1800" spc="-10" dirty="0">
                          <a:solidFill>
                            <a:srgbClr val="3A6C29"/>
                          </a:solidFill>
                          <a:latin typeface="Arial"/>
                          <a:cs typeface="Arial"/>
                        </a:rPr>
                        <a:t>u</a:t>
                      </a:r>
                      <a:r>
                        <a:rPr sz="1800" spc="0" dirty="0">
                          <a:solidFill>
                            <a:srgbClr val="3A6C29"/>
                          </a:solidFill>
                          <a:latin typeface="Arial"/>
                          <a:cs typeface="Arial"/>
                        </a:rPr>
                        <a:t>se</a:t>
                      </a:r>
                      <a:r>
                        <a:rPr sz="1800" spc="5" dirty="0">
                          <a:solidFill>
                            <a:srgbClr val="3A6C29"/>
                          </a:solidFill>
                          <a:latin typeface="Arial"/>
                          <a:cs typeface="Arial"/>
                        </a:rPr>
                        <a:t> </a:t>
                      </a:r>
                      <a:r>
                        <a:rPr sz="1800" spc="0" dirty="0">
                          <a:solidFill>
                            <a:srgbClr val="3A6C29"/>
                          </a:solidFill>
                          <a:latin typeface="Arial"/>
                          <a:cs typeface="Arial"/>
                        </a:rPr>
                        <a:t>or C</a:t>
                      </a:r>
                      <a:r>
                        <a:rPr sz="1800" spc="-10" dirty="0">
                          <a:solidFill>
                            <a:srgbClr val="3A6C29"/>
                          </a:solidFill>
                          <a:latin typeface="Arial"/>
                          <a:cs typeface="Arial"/>
                        </a:rPr>
                        <a:t>h</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Sta</a:t>
                      </a:r>
                      <a:r>
                        <a:rPr sz="1800" spc="-10" dirty="0">
                          <a:solidFill>
                            <a:srgbClr val="3A6C29"/>
                          </a:solidFill>
                          <a:latin typeface="Arial"/>
                          <a:cs typeface="Arial"/>
                        </a:rPr>
                        <a:t>n</a:t>
                      </a:r>
                      <a:r>
                        <a:rPr sz="1800" spc="0" dirty="0">
                          <a:solidFill>
                            <a:srgbClr val="3A6C29"/>
                          </a:solidFill>
                          <a:latin typeface="Arial"/>
                          <a:cs typeface="Arial"/>
                        </a:rPr>
                        <a:t>d</a:t>
                      </a:r>
                      <a:r>
                        <a:rPr sz="1800" spc="-10" dirty="0">
                          <a:solidFill>
                            <a:srgbClr val="3A6C29"/>
                          </a:solidFill>
                          <a:latin typeface="Arial"/>
                          <a:cs typeface="Arial"/>
                        </a:rPr>
                        <a:t>a</a:t>
                      </a:r>
                      <a:r>
                        <a:rPr sz="1800" spc="0" dirty="0">
                          <a:solidFill>
                            <a:srgbClr val="3A6C29"/>
                          </a:solidFill>
                          <a:latin typeface="Arial"/>
                          <a:cs typeface="Arial"/>
                        </a:rPr>
                        <a:t>l</a:t>
                      </a:r>
                      <a:r>
                        <a:rPr sz="1800" spc="-10" dirty="0">
                          <a:solidFill>
                            <a:srgbClr val="3A6C29"/>
                          </a:solidFill>
                          <a:latin typeface="Arial"/>
                          <a:cs typeface="Arial"/>
                        </a:rPr>
                        <a:t>o</a:t>
                      </a:r>
                      <a:r>
                        <a:rPr sz="1800" spc="0" dirty="0">
                          <a:solidFill>
                            <a:srgbClr val="3A6C29"/>
                          </a:solidFill>
                          <a:latin typeface="Arial"/>
                          <a:cs typeface="Arial"/>
                        </a:rPr>
                        <a:t>ne</a:t>
                      </a:r>
                      <a:r>
                        <a:rPr sz="1800" spc="15" dirty="0">
                          <a:solidFill>
                            <a:srgbClr val="3A6C29"/>
                          </a:solidFill>
                          <a:latin typeface="Arial"/>
                          <a:cs typeface="Arial"/>
                        </a:rPr>
                        <a:t> </a:t>
                      </a:r>
                      <a:r>
                        <a:rPr sz="1800" spc="0" dirty="0">
                          <a:solidFill>
                            <a:srgbClr val="3A6C29"/>
                          </a:solidFill>
                          <a:latin typeface="Arial"/>
                          <a:cs typeface="Arial"/>
                        </a:rPr>
                        <a:t>Pl</a:t>
                      </a:r>
                      <a:r>
                        <a:rPr sz="1800" spc="-10" dirty="0">
                          <a:solidFill>
                            <a:srgbClr val="3A6C29"/>
                          </a:solidFill>
                          <a:latin typeface="Arial"/>
                          <a:cs typeface="Arial"/>
                        </a:rPr>
                        <a:t>a</a:t>
                      </a:r>
                      <a:r>
                        <a:rPr sz="1800" spc="0" dirty="0">
                          <a:solidFill>
                            <a:srgbClr val="3A6C29"/>
                          </a:solidFill>
                          <a:latin typeface="Arial"/>
                          <a:cs typeface="Arial"/>
                        </a:rPr>
                        <a:t>n </a:t>
                      </a:r>
                      <a:r>
                        <a:rPr sz="1800" spc="-140" dirty="0">
                          <a:solidFill>
                            <a:srgbClr val="3A6C29"/>
                          </a:solidFill>
                          <a:latin typeface="Arial"/>
                          <a:cs typeface="Arial"/>
                        </a:rPr>
                        <a:t>L</a:t>
                      </a:r>
                      <a:r>
                        <a:rPr sz="1800" spc="10" dirty="0">
                          <a:solidFill>
                            <a:srgbClr val="3A6C29"/>
                          </a:solidFill>
                          <a:latin typeface="Arial"/>
                          <a:cs typeface="Arial"/>
                        </a:rPr>
                        <a:t>T</a:t>
                      </a:r>
                      <a:r>
                        <a:rPr sz="1800" spc="0" dirty="0">
                          <a:solidFill>
                            <a:srgbClr val="3A6C29"/>
                          </a:solidFill>
                          <a:latin typeface="Arial"/>
                          <a:cs typeface="Arial"/>
                        </a:rPr>
                        <a:t>C</a:t>
                      </a:r>
                      <a:r>
                        <a:rPr sz="1800" spc="-15"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e</a:t>
                      </a:r>
                      <a:r>
                        <a:rPr sz="1800" spc="0" dirty="0">
                          <a:solidFill>
                            <a:srgbClr val="3A6C29"/>
                          </a:solidFill>
                          <a:latin typeface="Arial"/>
                          <a:cs typeface="Arial"/>
                        </a:rPr>
                        <a:t>stor</a:t>
                      </a:r>
                      <a:r>
                        <a:rPr sz="1800" spc="-10" dirty="0">
                          <a:solidFill>
                            <a:srgbClr val="3A6C29"/>
                          </a:solidFill>
                          <a:latin typeface="Arial"/>
                          <a:cs typeface="Arial"/>
                        </a:rPr>
                        <a:t>a</a:t>
                      </a:r>
                      <a:r>
                        <a:rPr sz="1800" spc="0" dirty="0">
                          <a:solidFill>
                            <a:srgbClr val="3A6C29"/>
                          </a:solidFill>
                          <a:latin typeface="Arial"/>
                          <a:cs typeface="Arial"/>
                        </a:rPr>
                        <a:t>tion</a:t>
                      </a:r>
                      <a:r>
                        <a:rPr sz="1800" spc="5"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endParaRPr sz="1800" dirty="0">
                        <a:latin typeface="Arial"/>
                        <a:cs typeface="Arial"/>
                      </a:endParaRPr>
                    </a:p>
                    <a:p>
                      <a:pPr marL="1270" algn="ctr">
                        <a:lnSpc>
                          <a:spcPct val="100000"/>
                        </a:lnSpc>
                      </a:pPr>
                      <a:r>
                        <a:rPr sz="1800" spc="-140" dirty="0">
                          <a:solidFill>
                            <a:srgbClr val="3A6C29"/>
                          </a:solidFill>
                          <a:latin typeface="Arial"/>
                          <a:cs typeface="Arial"/>
                        </a:rPr>
                        <a:t>L</a:t>
                      </a:r>
                      <a:r>
                        <a:rPr sz="1800" spc="10" dirty="0">
                          <a:solidFill>
                            <a:srgbClr val="3A6C29"/>
                          </a:solidFill>
                          <a:latin typeface="Arial"/>
                          <a:cs typeface="Arial"/>
                        </a:rPr>
                        <a:t>T</a:t>
                      </a:r>
                      <a:r>
                        <a:rPr sz="1800" spc="0" dirty="0">
                          <a:solidFill>
                            <a:srgbClr val="3A6C29"/>
                          </a:solidFill>
                          <a:latin typeface="Arial"/>
                          <a:cs typeface="Arial"/>
                        </a:rPr>
                        <a:t>C</a:t>
                      </a:r>
                      <a:r>
                        <a:rPr sz="1800" spc="-15" dirty="0">
                          <a:solidFill>
                            <a:srgbClr val="3A6C29"/>
                          </a:solidFill>
                          <a:latin typeface="Arial"/>
                          <a:cs typeface="Arial"/>
                        </a:rPr>
                        <a:t> </a:t>
                      </a:r>
                      <a:r>
                        <a:rPr sz="1800" spc="0" dirty="0">
                          <a:solidFill>
                            <a:srgbClr val="3A6C29"/>
                          </a:solidFill>
                          <a:latin typeface="Arial"/>
                          <a:cs typeface="Arial"/>
                        </a:rPr>
                        <a:t>C</a:t>
                      </a:r>
                      <a:r>
                        <a:rPr sz="1800" spc="-10" dirty="0">
                          <a:solidFill>
                            <a:srgbClr val="3A6C29"/>
                          </a:solidFill>
                          <a:latin typeface="Arial"/>
                          <a:cs typeface="Arial"/>
                        </a:rPr>
                        <a:t>o</a:t>
                      </a:r>
                      <a:r>
                        <a:rPr sz="1800" spc="0" dirty="0">
                          <a:solidFill>
                            <a:srgbClr val="3A6C29"/>
                          </a:solidFill>
                          <a:latin typeface="Arial"/>
                          <a:cs typeface="Arial"/>
                        </a:rPr>
                        <a:t>nti</a:t>
                      </a:r>
                      <a:r>
                        <a:rPr sz="1800" spc="-10" dirty="0">
                          <a:solidFill>
                            <a:srgbClr val="3A6C29"/>
                          </a:solidFill>
                          <a:latin typeface="Arial"/>
                          <a:cs typeface="Arial"/>
                        </a:rPr>
                        <a:t>n</a:t>
                      </a:r>
                      <a:r>
                        <a:rPr sz="1800" spc="0" dirty="0">
                          <a:solidFill>
                            <a:srgbClr val="3A6C29"/>
                          </a:solidFill>
                          <a:latin typeface="Arial"/>
                          <a:cs typeface="Arial"/>
                        </a:rPr>
                        <a:t>u</a:t>
                      </a:r>
                      <a:r>
                        <a:rPr sz="1800" spc="-10" dirty="0">
                          <a:solidFill>
                            <a:srgbClr val="3A6C29"/>
                          </a:solidFill>
                          <a:latin typeface="Arial"/>
                          <a:cs typeface="Arial"/>
                        </a:rPr>
                        <a:t>a</a:t>
                      </a:r>
                      <a:r>
                        <a:rPr sz="1800" spc="0" dirty="0">
                          <a:solidFill>
                            <a:srgbClr val="3A6C29"/>
                          </a:solidFill>
                          <a:latin typeface="Arial"/>
                          <a:cs typeface="Arial"/>
                        </a:rPr>
                        <a:t>tion</a:t>
                      </a:r>
                      <a:r>
                        <a:rPr sz="1800" spc="15"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Critical </a:t>
            </a:r>
            <a:r>
              <a:rPr sz="3600" u="sng" spc="-15" dirty="0">
                <a:solidFill>
                  <a:srgbClr val="46702B"/>
                </a:solidFill>
                <a:latin typeface="Arial"/>
                <a:cs typeface="Arial"/>
              </a:rPr>
              <a:t>I</a:t>
            </a:r>
            <a:r>
              <a:rPr sz="3600" u="sng" spc="0" dirty="0">
                <a:solidFill>
                  <a:srgbClr val="46702B"/>
                </a:solidFill>
                <a:latin typeface="Arial"/>
                <a:cs typeface="Arial"/>
              </a:rPr>
              <a:t>llness</a:t>
            </a:r>
            <a:r>
              <a:rPr sz="3600" u="sng" spc="-1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Unum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29</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3209049977"/>
              </p:ext>
            </p:extLst>
          </p:nvPr>
        </p:nvGraphicFramePr>
        <p:xfrm>
          <a:off x="884237" y="1295400"/>
          <a:ext cx="8032813" cy="5410199"/>
        </p:xfrm>
        <a:graphic>
          <a:graphicData uri="http://schemas.openxmlformats.org/drawingml/2006/table">
            <a:tbl>
              <a:tblPr firstRow="1" bandRow="1">
                <a:tableStyleId>{2D5ABB26-0587-4C30-8999-92F81FD0307C}</a:tableStyleId>
              </a:tblPr>
              <a:tblGrid>
                <a:gridCol w="4016438">
                  <a:extLst>
                    <a:ext uri="{9D8B030D-6E8A-4147-A177-3AD203B41FA5}">
                      <a16:colId xmlns="" xmlns:a16="http://schemas.microsoft.com/office/drawing/2014/main" val="20000"/>
                    </a:ext>
                  </a:extLst>
                </a:gridCol>
                <a:gridCol w="4016375">
                  <a:extLst>
                    <a:ext uri="{9D8B030D-6E8A-4147-A177-3AD203B41FA5}">
                      <a16:colId xmlns="" xmlns:a16="http://schemas.microsoft.com/office/drawing/2014/main" val="20001"/>
                    </a:ext>
                  </a:extLst>
                </a:gridCol>
              </a:tblGrid>
              <a:tr h="701443">
                <a:tc gridSpan="2">
                  <a:txBody>
                    <a:bodyPr/>
                    <a:lstStyle/>
                    <a:p>
                      <a:endParaRPr sz="36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hMerge="1">
                  <a:txBody>
                    <a:bodyPr/>
                    <a:lstStyle/>
                    <a:p>
                      <a:endParaRPr/>
                    </a:p>
                  </a:txBody>
                  <a:tcPr marL="0" marR="0" marT="0" marB="0"/>
                </a:tc>
                <a:extLst>
                  <a:ext uri="{0D108BD9-81ED-4DB2-BD59-A6C34878D82A}">
                    <a16:rowId xmlns="" xmlns:a16="http://schemas.microsoft.com/office/drawing/2014/main" val="10000"/>
                  </a:ext>
                </a:extLst>
              </a:tr>
              <a:tr h="474122">
                <a:tc>
                  <a:txBody>
                    <a:bodyPr/>
                    <a:lstStyle/>
                    <a:p>
                      <a:pPr marL="85090">
                        <a:lnSpc>
                          <a:spcPct val="100000"/>
                        </a:lnSpc>
                      </a:pPr>
                      <a:r>
                        <a:rPr sz="1800" dirty="0">
                          <a:solidFill>
                            <a:srgbClr val="3A6C29"/>
                          </a:solidFill>
                          <a:latin typeface="Arial"/>
                          <a:cs typeface="Arial"/>
                        </a:rPr>
                        <a:t>R</a:t>
                      </a:r>
                      <a:r>
                        <a:rPr sz="1800" spc="-10" dirty="0">
                          <a:solidFill>
                            <a:srgbClr val="3A6C29"/>
                          </a:solidFill>
                          <a:latin typeface="Arial"/>
                          <a:cs typeface="Arial"/>
                        </a:rPr>
                        <a:t>a</a:t>
                      </a:r>
                      <a:r>
                        <a:rPr sz="1800" spc="0" dirty="0">
                          <a:solidFill>
                            <a:srgbClr val="3A6C29"/>
                          </a:solidFill>
                          <a:latin typeface="Arial"/>
                          <a:cs typeface="Arial"/>
                        </a:rPr>
                        <a:t>ting</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tc>
                  <a:txBody>
                    <a:bodyPr/>
                    <a:lstStyle/>
                    <a:p>
                      <a:pPr marL="85090">
                        <a:lnSpc>
                          <a:spcPct val="100000"/>
                        </a:lnSpc>
                      </a:pPr>
                      <a:r>
                        <a:rPr sz="1800" dirty="0">
                          <a:solidFill>
                            <a:srgbClr val="3A6C29"/>
                          </a:solidFill>
                          <a:latin typeface="Arial"/>
                          <a:cs typeface="Arial"/>
                        </a:rPr>
                        <a:t>At</a:t>
                      </a:r>
                      <a:r>
                        <a:rPr sz="1800" spc="5" dirty="0">
                          <a:solidFill>
                            <a:srgbClr val="3A6C29"/>
                          </a:solidFill>
                          <a:latin typeface="Arial"/>
                          <a:cs typeface="Arial"/>
                        </a:rPr>
                        <a:t>t</a:t>
                      </a:r>
                      <a:r>
                        <a:rPr sz="1800" spc="0" dirty="0">
                          <a:solidFill>
                            <a:srgbClr val="3A6C29"/>
                          </a:solidFill>
                          <a:latin typeface="Arial"/>
                          <a:cs typeface="Arial"/>
                        </a:rPr>
                        <a:t>a</a:t>
                      </a:r>
                      <a:r>
                        <a:rPr sz="1800" spc="-10" dirty="0">
                          <a:solidFill>
                            <a:srgbClr val="3A6C29"/>
                          </a:solidFill>
                          <a:latin typeface="Arial"/>
                          <a:cs typeface="Arial"/>
                        </a:rPr>
                        <a:t>i</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d</a:t>
                      </a:r>
                      <a:r>
                        <a:rPr sz="1800" spc="-100" dirty="0">
                          <a:solidFill>
                            <a:srgbClr val="3A6C29"/>
                          </a:solidFill>
                          <a:latin typeface="Arial"/>
                          <a:cs typeface="Arial"/>
                        </a:rPr>
                        <a:t> </a:t>
                      </a:r>
                      <a:r>
                        <a:rPr sz="1800" spc="0" dirty="0">
                          <a:solidFill>
                            <a:srgbClr val="3A6C29"/>
                          </a:solidFill>
                          <a:latin typeface="Arial"/>
                          <a:cs typeface="Arial"/>
                        </a:rPr>
                        <a:t>A</a:t>
                      </a:r>
                      <a:r>
                        <a:rPr sz="1800" spc="-10" dirty="0">
                          <a:solidFill>
                            <a:srgbClr val="3A6C29"/>
                          </a:solidFill>
                          <a:latin typeface="Arial"/>
                          <a:cs typeface="Arial"/>
                        </a:rPr>
                        <a:t>g</a:t>
                      </a:r>
                      <a:r>
                        <a:rPr sz="1800" spc="0" dirty="0">
                          <a:solidFill>
                            <a:srgbClr val="3A6C29"/>
                          </a:solidFill>
                          <a:latin typeface="Arial"/>
                          <a:cs typeface="Arial"/>
                        </a:rPr>
                        <a:t>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1"/>
                  </a:ext>
                </a:extLst>
              </a:tr>
              <a:tr h="1519631">
                <a:tc>
                  <a:txBody>
                    <a:bodyPr/>
                    <a:lstStyle/>
                    <a:p>
                      <a:pPr marL="85090">
                        <a:lnSpc>
                          <a:spcPct val="100000"/>
                        </a:lnSpc>
                      </a:pPr>
                      <a:endParaRPr lang="en-US" sz="1800" dirty="0">
                        <a:solidFill>
                          <a:srgbClr val="3A6C29"/>
                        </a:solidFill>
                        <a:latin typeface="Arial"/>
                        <a:cs typeface="Arial"/>
                      </a:endParaRPr>
                    </a:p>
                    <a:p>
                      <a:pPr marL="85090">
                        <a:lnSpc>
                          <a:spcPct val="100000"/>
                        </a:lnSpc>
                      </a:pPr>
                      <a:r>
                        <a:rPr sz="180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r>
                        <a:rPr sz="1800" spc="-90" dirty="0">
                          <a:solidFill>
                            <a:srgbClr val="3A6C29"/>
                          </a:solidFill>
                          <a:latin typeface="Arial"/>
                          <a:cs typeface="Arial"/>
                        </a:rPr>
                        <a:t> </a:t>
                      </a:r>
                      <a:r>
                        <a:rPr sz="1800" spc="0" dirty="0">
                          <a:solidFill>
                            <a:srgbClr val="3A6C29"/>
                          </a:solidFill>
                          <a:latin typeface="Arial"/>
                          <a:cs typeface="Arial"/>
                        </a:rPr>
                        <a:t>Amo</a:t>
                      </a:r>
                      <a:r>
                        <a:rPr sz="1800" spc="-10" dirty="0">
                          <a:solidFill>
                            <a:srgbClr val="3A6C29"/>
                          </a:solidFill>
                          <a:latin typeface="Arial"/>
                          <a:cs typeface="Arial"/>
                        </a:rPr>
                        <a:t>u</a:t>
                      </a:r>
                      <a:r>
                        <a:rPr sz="1800" spc="0" dirty="0">
                          <a:solidFill>
                            <a:srgbClr val="3A6C29"/>
                          </a:solidFill>
                          <a:latin typeface="Arial"/>
                          <a:cs typeface="Arial"/>
                        </a:rPr>
                        <a:t>nt</a:t>
                      </a:r>
                      <a:endParaRPr sz="1800" dirty="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Emp</a:t>
                      </a:r>
                      <a:r>
                        <a:rPr sz="1800" spc="-10" dirty="0">
                          <a:solidFill>
                            <a:srgbClr val="3A6C29"/>
                          </a:solidFill>
                          <a:latin typeface="Arial"/>
                          <a:cs typeface="Arial"/>
                        </a:rPr>
                        <a:t>l</a:t>
                      </a:r>
                      <a:r>
                        <a:rPr sz="1800" spc="0" dirty="0">
                          <a:solidFill>
                            <a:srgbClr val="3A6C29"/>
                          </a:solidFill>
                          <a:latin typeface="Arial"/>
                          <a:cs typeface="Arial"/>
                        </a:rPr>
                        <a:t>o</a:t>
                      </a:r>
                      <a:r>
                        <a:rPr sz="1800" spc="-30" dirty="0">
                          <a:solidFill>
                            <a:srgbClr val="3A6C29"/>
                          </a:solidFill>
                          <a:latin typeface="Arial"/>
                          <a:cs typeface="Arial"/>
                        </a:rPr>
                        <a:t>y</a:t>
                      </a:r>
                      <a:r>
                        <a:rPr sz="1800" spc="0" dirty="0">
                          <a:solidFill>
                            <a:srgbClr val="3A6C29"/>
                          </a:solidFill>
                          <a:latin typeface="Arial"/>
                          <a:cs typeface="Arial"/>
                        </a:rPr>
                        <a:t>ee</a:t>
                      </a:r>
                      <a:endParaRPr sz="1800" dirty="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S</a:t>
                      </a:r>
                      <a:r>
                        <a:rPr sz="1800" spc="-10" dirty="0">
                          <a:solidFill>
                            <a:srgbClr val="3A6C29"/>
                          </a:solidFill>
                          <a:latin typeface="Arial"/>
                          <a:cs typeface="Arial"/>
                        </a:rPr>
                        <a:t>p</a:t>
                      </a:r>
                      <a:r>
                        <a:rPr sz="1800" spc="0" dirty="0">
                          <a:solidFill>
                            <a:srgbClr val="3A6C29"/>
                          </a:solidFill>
                          <a:latin typeface="Arial"/>
                          <a:cs typeface="Arial"/>
                        </a:rPr>
                        <a:t>o</a:t>
                      </a:r>
                      <a:r>
                        <a:rPr sz="1800" spc="-10" dirty="0">
                          <a:solidFill>
                            <a:srgbClr val="3A6C29"/>
                          </a:solidFill>
                          <a:latin typeface="Arial"/>
                          <a:cs typeface="Arial"/>
                        </a:rPr>
                        <a:t>u</a:t>
                      </a:r>
                      <a:r>
                        <a:rPr sz="1800" spc="0" dirty="0">
                          <a:solidFill>
                            <a:srgbClr val="3A6C29"/>
                          </a:solidFill>
                          <a:latin typeface="Arial"/>
                          <a:cs typeface="Arial"/>
                        </a:rPr>
                        <a:t>se</a:t>
                      </a:r>
                      <a:endParaRPr sz="1800" dirty="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C</a:t>
                      </a:r>
                      <a:r>
                        <a:rPr sz="1800" spc="-10" dirty="0">
                          <a:solidFill>
                            <a:srgbClr val="3A6C29"/>
                          </a:solidFill>
                          <a:latin typeface="Arial"/>
                          <a:cs typeface="Arial"/>
                        </a:rPr>
                        <a:t>h</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d(r</a:t>
                      </a:r>
                      <a:r>
                        <a:rPr sz="1800" spc="-10" dirty="0">
                          <a:solidFill>
                            <a:srgbClr val="3A6C29"/>
                          </a:solidFill>
                          <a:latin typeface="Arial"/>
                          <a:cs typeface="Arial"/>
                        </a:rPr>
                        <a:t>e</a:t>
                      </a:r>
                      <a:r>
                        <a:rPr sz="1800" spc="0" dirty="0">
                          <a:solidFill>
                            <a:srgbClr val="3A6C29"/>
                          </a:solidFill>
                          <a:latin typeface="Arial"/>
                          <a:cs typeface="Arial"/>
                        </a:rPr>
                        <a:t>n)</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5090" algn="l">
                        <a:lnSpc>
                          <a:spcPct val="100000"/>
                        </a:lnSpc>
                      </a:pPr>
                      <a:endParaRPr lang="en-US" sz="1800" dirty="0">
                        <a:solidFill>
                          <a:srgbClr val="3A6C29"/>
                        </a:solidFill>
                        <a:latin typeface="Arial"/>
                        <a:cs typeface="Arial"/>
                      </a:endParaRPr>
                    </a:p>
                    <a:p>
                      <a:pPr marL="85090" algn="l">
                        <a:lnSpc>
                          <a:spcPct val="100000"/>
                        </a:lnSpc>
                      </a:pPr>
                      <a:endParaRPr lang="en-US" sz="1800" dirty="0">
                        <a:solidFill>
                          <a:srgbClr val="3A6C29"/>
                        </a:solidFill>
                        <a:latin typeface="Arial"/>
                        <a:cs typeface="Arial"/>
                      </a:endParaRPr>
                    </a:p>
                    <a:p>
                      <a:pPr marL="85090" algn="l">
                        <a:lnSpc>
                          <a:spcPct val="100000"/>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0,</a:t>
                      </a:r>
                      <a:r>
                        <a:rPr sz="1800" spc="-10" dirty="0">
                          <a:solidFill>
                            <a:srgbClr val="3A6C29"/>
                          </a:solidFill>
                          <a:latin typeface="Arial"/>
                          <a:cs typeface="Arial"/>
                        </a:rPr>
                        <a:t>0</a:t>
                      </a:r>
                      <a:r>
                        <a:rPr sz="1800" spc="0" dirty="0">
                          <a:solidFill>
                            <a:srgbClr val="3A6C29"/>
                          </a:solidFill>
                          <a:latin typeface="Arial"/>
                          <a:cs typeface="Arial"/>
                        </a:rPr>
                        <a:t>0</a:t>
                      </a:r>
                      <a:r>
                        <a:rPr sz="1800" spc="-10" dirty="0">
                          <a:solidFill>
                            <a:srgbClr val="3A6C29"/>
                          </a:solidFill>
                          <a:latin typeface="Arial"/>
                          <a:cs typeface="Arial"/>
                        </a:rPr>
                        <a:t>0</a:t>
                      </a:r>
                      <a:r>
                        <a:rPr sz="1800" spc="0" dirty="0">
                          <a:solidFill>
                            <a:srgbClr val="3A6C29"/>
                          </a:solidFill>
                          <a:latin typeface="Arial"/>
                          <a:cs typeface="Arial"/>
                        </a:rPr>
                        <a:t>,</a:t>
                      </a:r>
                      <a:r>
                        <a:rPr sz="1800" spc="15" dirty="0">
                          <a:solidFill>
                            <a:srgbClr val="3A6C29"/>
                          </a:solidFill>
                          <a:latin typeface="Arial"/>
                          <a:cs typeface="Arial"/>
                        </a:rPr>
                        <a:t> </a:t>
                      </a:r>
                      <a:r>
                        <a:rPr sz="1800" spc="0" dirty="0">
                          <a:solidFill>
                            <a:srgbClr val="3A6C29"/>
                          </a:solidFill>
                          <a:latin typeface="Arial"/>
                          <a:cs typeface="Arial"/>
                        </a:rPr>
                        <a:t>$</a:t>
                      </a:r>
                      <a:r>
                        <a:rPr sz="1800" spc="-10" dirty="0">
                          <a:solidFill>
                            <a:srgbClr val="3A6C29"/>
                          </a:solidFill>
                          <a:latin typeface="Arial"/>
                          <a:cs typeface="Arial"/>
                        </a:rPr>
                        <a:t>2</a:t>
                      </a:r>
                      <a:r>
                        <a:rPr sz="1800" spc="0" dirty="0">
                          <a:solidFill>
                            <a:srgbClr val="3A6C29"/>
                          </a:solidFill>
                          <a:latin typeface="Arial"/>
                          <a:cs typeface="Arial"/>
                        </a:rPr>
                        <a:t>0,</a:t>
                      </a:r>
                      <a:r>
                        <a:rPr sz="1800" spc="-10" dirty="0">
                          <a:solidFill>
                            <a:srgbClr val="3A6C29"/>
                          </a:solidFill>
                          <a:latin typeface="Arial"/>
                          <a:cs typeface="Arial"/>
                        </a:rPr>
                        <a:t>0</a:t>
                      </a:r>
                      <a:r>
                        <a:rPr sz="1800" spc="0" dirty="0">
                          <a:solidFill>
                            <a:srgbClr val="3A6C29"/>
                          </a:solidFill>
                          <a:latin typeface="Arial"/>
                          <a:cs typeface="Arial"/>
                        </a:rPr>
                        <a:t>00</a:t>
                      </a:r>
                      <a:r>
                        <a:rPr sz="1800" spc="5" dirty="0">
                          <a:solidFill>
                            <a:srgbClr val="3A6C29"/>
                          </a:solidFill>
                          <a:latin typeface="Arial"/>
                          <a:cs typeface="Arial"/>
                        </a:rPr>
                        <a:t> </a:t>
                      </a:r>
                      <a:r>
                        <a:rPr sz="1800" spc="0" dirty="0">
                          <a:solidFill>
                            <a:srgbClr val="3A6C29"/>
                          </a:solidFill>
                          <a:latin typeface="Arial"/>
                          <a:cs typeface="Arial"/>
                        </a:rPr>
                        <a:t>or </a:t>
                      </a:r>
                      <a:r>
                        <a:rPr sz="1800" spc="-10" dirty="0">
                          <a:solidFill>
                            <a:srgbClr val="3A6C29"/>
                          </a:solidFill>
                          <a:latin typeface="Arial"/>
                          <a:cs typeface="Arial"/>
                        </a:rPr>
                        <a:t>$</a:t>
                      </a:r>
                      <a:r>
                        <a:rPr sz="1800" spc="0" dirty="0">
                          <a:solidFill>
                            <a:srgbClr val="3A6C29"/>
                          </a:solidFill>
                          <a:latin typeface="Arial"/>
                          <a:cs typeface="Arial"/>
                        </a:rPr>
                        <a:t>3</a:t>
                      </a:r>
                      <a:r>
                        <a:rPr sz="1800" spc="-10" dirty="0">
                          <a:solidFill>
                            <a:srgbClr val="3A6C29"/>
                          </a:solidFill>
                          <a:latin typeface="Arial"/>
                          <a:cs typeface="Arial"/>
                        </a:rPr>
                        <a:t>0</a:t>
                      </a:r>
                      <a:r>
                        <a:rPr sz="1800" spc="0" dirty="0">
                          <a:solidFill>
                            <a:srgbClr val="3A6C29"/>
                          </a:solidFill>
                          <a:latin typeface="Arial"/>
                          <a:cs typeface="Arial"/>
                        </a:rPr>
                        <a:t>,0</a:t>
                      </a:r>
                      <a:r>
                        <a:rPr sz="1800" spc="-10" dirty="0">
                          <a:solidFill>
                            <a:srgbClr val="3A6C29"/>
                          </a:solidFill>
                          <a:latin typeface="Arial"/>
                          <a:cs typeface="Arial"/>
                        </a:rPr>
                        <a:t>0</a:t>
                      </a:r>
                      <a:r>
                        <a:rPr sz="1800" spc="0" dirty="0">
                          <a:solidFill>
                            <a:srgbClr val="3A6C29"/>
                          </a:solidFill>
                          <a:latin typeface="Arial"/>
                          <a:cs typeface="Arial"/>
                        </a:rPr>
                        <a:t>0</a:t>
                      </a:r>
                      <a:endParaRPr sz="1800" dirty="0">
                        <a:latin typeface="Arial"/>
                        <a:cs typeface="Arial"/>
                      </a:endParaRPr>
                    </a:p>
                    <a:p>
                      <a:pPr marL="85090" marR="680720" algn="l">
                        <a:lnSpc>
                          <a:spcPts val="2160"/>
                        </a:lnSpc>
                        <a:spcBef>
                          <a:spcPts val="70"/>
                        </a:spcBef>
                      </a:pPr>
                      <a:r>
                        <a:rPr sz="180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5</a:t>
                      </a:r>
                      <a:r>
                        <a:rPr sz="1800" spc="0" dirty="0">
                          <a:solidFill>
                            <a:srgbClr val="3A6C29"/>
                          </a:solidFill>
                          <a:latin typeface="Arial"/>
                          <a:cs typeface="Arial"/>
                        </a:rPr>
                        <a:t>0%</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Emp</a:t>
                      </a:r>
                      <a:r>
                        <a:rPr sz="1800" spc="-10" dirty="0">
                          <a:solidFill>
                            <a:srgbClr val="3A6C29"/>
                          </a:solidFill>
                          <a:latin typeface="Arial"/>
                          <a:cs typeface="Arial"/>
                        </a:rPr>
                        <a:t>l</a:t>
                      </a:r>
                      <a:r>
                        <a:rPr sz="1800" spc="0" dirty="0">
                          <a:solidFill>
                            <a:srgbClr val="3A6C29"/>
                          </a:solidFill>
                          <a:latin typeface="Arial"/>
                          <a:cs typeface="Arial"/>
                        </a:rPr>
                        <a:t>o</a:t>
                      </a:r>
                      <a:r>
                        <a:rPr sz="1800" spc="-30" dirty="0">
                          <a:solidFill>
                            <a:srgbClr val="3A6C29"/>
                          </a:solidFill>
                          <a:latin typeface="Arial"/>
                          <a:cs typeface="Arial"/>
                        </a:rPr>
                        <a:t>y</a:t>
                      </a:r>
                      <a:r>
                        <a:rPr sz="1800" spc="0" dirty="0">
                          <a:solidFill>
                            <a:srgbClr val="3A6C29"/>
                          </a:solidFill>
                          <a:latin typeface="Arial"/>
                          <a:cs typeface="Arial"/>
                        </a:rPr>
                        <a:t>ee</a:t>
                      </a:r>
                      <a:r>
                        <a:rPr sz="1800" spc="-65" dirty="0">
                          <a:solidFill>
                            <a:srgbClr val="3A6C29"/>
                          </a:solidFill>
                          <a:latin typeface="Arial"/>
                          <a:cs typeface="Arial"/>
                        </a:rPr>
                        <a:t> </a:t>
                      </a:r>
                      <a:r>
                        <a:rPr sz="1800" spc="0" dirty="0">
                          <a:solidFill>
                            <a:srgbClr val="3A6C29"/>
                          </a:solidFill>
                          <a:latin typeface="Arial"/>
                          <a:cs typeface="Arial"/>
                        </a:rPr>
                        <a:t>Amo</a:t>
                      </a:r>
                      <a:r>
                        <a:rPr sz="1800" spc="-10" dirty="0">
                          <a:solidFill>
                            <a:srgbClr val="3A6C29"/>
                          </a:solidFill>
                          <a:latin typeface="Arial"/>
                          <a:cs typeface="Arial"/>
                        </a:rPr>
                        <a:t>u</a:t>
                      </a:r>
                      <a:r>
                        <a:rPr sz="1800" spc="0" dirty="0">
                          <a:solidFill>
                            <a:srgbClr val="3A6C29"/>
                          </a:solidFill>
                          <a:latin typeface="Arial"/>
                          <a:cs typeface="Arial"/>
                        </a:rPr>
                        <a:t>nt 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5</a:t>
                      </a:r>
                      <a:r>
                        <a:rPr sz="1800" spc="0" dirty="0">
                          <a:solidFill>
                            <a:srgbClr val="3A6C29"/>
                          </a:solidFill>
                          <a:latin typeface="Arial"/>
                          <a:cs typeface="Arial"/>
                        </a:rPr>
                        <a:t>0%</a:t>
                      </a:r>
                      <a:r>
                        <a:rPr sz="1800" spc="5" dirty="0">
                          <a:solidFill>
                            <a:srgbClr val="3A6C29"/>
                          </a:solidFill>
                          <a:latin typeface="Arial"/>
                          <a:cs typeface="Arial"/>
                        </a:rPr>
                        <a:t> </a:t>
                      </a:r>
                      <a:r>
                        <a:rPr sz="1800" spc="0" dirty="0">
                          <a:solidFill>
                            <a:srgbClr val="3A6C29"/>
                          </a:solidFill>
                          <a:latin typeface="Arial"/>
                          <a:cs typeface="Arial"/>
                        </a:rPr>
                        <a:t>of</a:t>
                      </a:r>
                      <a:r>
                        <a:rPr sz="1800" spc="-10" dirty="0">
                          <a:solidFill>
                            <a:srgbClr val="3A6C29"/>
                          </a:solidFill>
                          <a:latin typeface="Arial"/>
                          <a:cs typeface="Arial"/>
                        </a:rPr>
                        <a:t> </a:t>
                      </a:r>
                      <a:r>
                        <a:rPr sz="1800" spc="0" dirty="0">
                          <a:solidFill>
                            <a:srgbClr val="3A6C29"/>
                          </a:solidFill>
                          <a:latin typeface="Arial"/>
                          <a:cs typeface="Arial"/>
                        </a:rPr>
                        <a:t>Emp</a:t>
                      </a:r>
                      <a:r>
                        <a:rPr sz="1800" spc="-10" dirty="0">
                          <a:solidFill>
                            <a:srgbClr val="3A6C29"/>
                          </a:solidFill>
                          <a:latin typeface="Arial"/>
                          <a:cs typeface="Arial"/>
                        </a:rPr>
                        <a:t>l</a:t>
                      </a:r>
                      <a:r>
                        <a:rPr sz="1800" spc="0" dirty="0">
                          <a:solidFill>
                            <a:srgbClr val="3A6C29"/>
                          </a:solidFill>
                          <a:latin typeface="Arial"/>
                          <a:cs typeface="Arial"/>
                        </a:rPr>
                        <a:t>o</a:t>
                      </a:r>
                      <a:r>
                        <a:rPr sz="1800" spc="-30" dirty="0">
                          <a:solidFill>
                            <a:srgbClr val="3A6C29"/>
                          </a:solidFill>
                          <a:latin typeface="Arial"/>
                          <a:cs typeface="Arial"/>
                        </a:rPr>
                        <a:t>y</a:t>
                      </a:r>
                      <a:r>
                        <a:rPr sz="1800" spc="0" dirty="0">
                          <a:solidFill>
                            <a:srgbClr val="3A6C29"/>
                          </a:solidFill>
                          <a:latin typeface="Arial"/>
                          <a:cs typeface="Arial"/>
                        </a:rPr>
                        <a:t>ee</a:t>
                      </a:r>
                      <a:r>
                        <a:rPr sz="1800" spc="-65" dirty="0">
                          <a:solidFill>
                            <a:srgbClr val="3A6C29"/>
                          </a:solidFill>
                          <a:latin typeface="Arial"/>
                          <a:cs typeface="Arial"/>
                        </a:rPr>
                        <a:t> </a:t>
                      </a:r>
                      <a:r>
                        <a:rPr sz="1800" spc="0" dirty="0">
                          <a:solidFill>
                            <a:srgbClr val="3A6C29"/>
                          </a:solidFill>
                          <a:latin typeface="Arial"/>
                          <a:cs typeface="Arial"/>
                        </a:rPr>
                        <a:t>Amo</a:t>
                      </a:r>
                      <a:r>
                        <a:rPr sz="1800" spc="-10" dirty="0">
                          <a:solidFill>
                            <a:srgbClr val="3A6C29"/>
                          </a:solidFill>
                          <a:latin typeface="Arial"/>
                          <a:cs typeface="Arial"/>
                        </a:rPr>
                        <a:t>u</a:t>
                      </a:r>
                      <a:r>
                        <a:rPr sz="1800" spc="0" dirty="0">
                          <a:solidFill>
                            <a:srgbClr val="3A6C29"/>
                          </a:solidFill>
                          <a:latin typeface="Arial"/>
                          <a:cs typeface="Arial"/>
                        </a:rPr>
                        <a:t>nt</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2"/>
                  </a:ext>
                </a:extLst>
              </a:tr>
              <a:tr h="818512">
                <a:tc>
                  <a:txBody>
                    <a:bodyPr/>
                    <a:lstStyle/>
                    <a:p>
                      <a:pPr marL="85090">
                        <a:lnSpc>
                          <a:spcPct val="100000"/>
                        </a:lnSpc>
                      </a:pPr>
                      <a:r>
                        <a:rPr sz="1800" dirty="0">
                          <a:solidFill>
                            <a:srgbClr val="3A6C29"/>
                          </a:solidFill>
                          <a:latin typeface="Arial"/>
                          <a:cs typeface="Arial"/>
                        </a:rPr>
                        <a:t>Gu</a:t>
                      </a:r>
                      <a:r>
                        <a:rPr sz="1800" spc="-10" dirty="0">
                          <a:solidFill>
                            <a:srgbClr val="3A6C29"/>
                          </a:solidFill>
                          <a:latin typeface="Arial"/>
                          <a:cs typeface="Arial"/>
                        </a:rPr>
                        <a:t>a</a:t>
                      </a:r>
                      <a:r>
                        <a:rPr sz="1800" spc="0" dirty="0">
                          <a:solidFill>
                            <a:srgbClr val="3A6C29"/>
                          </a:solidFill>
                          <a:latin typeface="Arial"/>
                          <a:cs typeface="Arial"/>
                        </a:rPr>
                        <a:t>ra</a:t>
                      </a:r>
                      <a:r>
                        <a:rPr sz="1800" spc="-10" dirty="0">
                          <a:solidFill>
                            <a:srgbClr val="3A6C29"/>
                          </a:solidFill>
                          <a:latin typeface="Arial"/>
                          <a:cs typeface="Arial"/>
                        </a:rPr>
                        <a:t>n</a:t>
                      </a:r>
                      <a:r>
                        <a:rPr sz="1800" spc="0" dirty="0">
                          <a:solidFill>
                            <a:srgbClr val="3A6C29"/>
                          </a:solidFill>
                          <a:latin typeface="Arial"/>
                          <a:cs typeface="Arial"/>
                        </a:rPr>
                        <a:t>te</a:t>
                      </a:r>
                      <a:r>
                        <a:rPr sz="1800" spc="-10" dirty="0">
                          <a:solidFill>
                            <a:srgbClr val="3A6C29"/>
                          </a:solidFill>
                          <a:latin typeface="Arial"/>
                          <a:cs typeface="Arial"/>
                        </a:rPr>
                        <a:t>e</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Issue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85090" marR="1773555" algn="l">
                        <a:lnSpc>
                          <a:spcPct val="100000"/>
                        </a:lnSpc>
                      </a:pPr>
                      <a:r>
                        <a:rPr sz="1800" dirty="0">
                          <a:solidFill>
                            <a:srgbClr val="3A6C29"/>
                          </a:solidFill>
                          <a:latin typeface="Arial"/>
                          <a:cs typeface="Arial"/>
                        </a:rPr>
                        <a:t>$</a:t>
                      </a:r>
                      <a:r>
                        <a:rPr sz="1800" spc="-10" dirty="0">
                          <a:solidFill>
                            <a:srgbClr val="3A6C29"/>
                          </a:solidFill>
                          <a:latin typeface="Arial"/>
                          <a:cs typeface="Arial"/>
                        </a:rPr>
                        <a:t>3</a:t>
                      </a:r>
                      <a:r>
                        <a:rPr sz="1800" spc="0" dirty="0">
                          <a:solidFill>
                            <a:srgbClr val="3A6C29"/>
                          </a:solidFill>
                          <a:latin typeface="Arial"/>
                          <a:cs typeface="Arial"/>
                        </a:rPr>
                        <a:t>0,</a:t>
                      </a:r>
                      <a:r>
                        <a:rPr sz="1800" spc="-10" dirty="0">
                          <a:solidFill>
                            <a:srgbClr val="3A6C29"/>
                          </a:solidFill>
                          <a:latin typeface="Arial"/>
                          <a:cs typeface="Arial"/>
                        </a:rPr>
                        <a:t>0</a:t>
                      </a:r>
                      <a:r>
                        <a:rPr sz="1800" spc="0" dirty="0">
                          <a:solidFill>
                            <a:srgbClr val="3A6C29"/>
                          </a:solidFill>
                          <a:latin typeface="Arial"/>
                          <a:cs typeface="Arial"/>
                        </a:rPr>
                        <a:t>00</a:t>
                      </a:r>
                      <a:r>
                        <a:rPr sz="1800" spc="5" dirty="0">
                          <a:solidFill>
                            <a:srgbClr val="3A6C29"/>
                          </a:solidFill>
                          <a:latin typeface="Arial"/>
                          <a:cs typeface="Arial"/>
                        </a:rPr>
                        <a:t> </a:t>
                      </a:r>
                      <a:r>
                        <a:rPr sz="1800" spc="0" dirty="0">
                          <a:solidFill>
                            <a:srgbClr val="3A6C29"/>
                          </a:solidFill>
                          <a:latin typeface="Arial"/>
                          <a:cs typeface="Arial"/>
                        </a:rPr>
                        <a:t>em</a:t>
                      </a:r>
                      <a:r>
                        <a:rPr sz="1800" spc="-10" dirty="0">
                          <a:solidFill>
                            <a:srgbClr val="3A6C29"/>
                          </a:solidFill>
                          <a:latin typeface="Arial"/>
                          <a:cs typeface="Arial"/>
                        </a:rPr>
                        <a:t>p</a:t>
                      </a:r>
                      <a:r>
                        <a:rPr sz="1800" spc="0" dirty="0">
                          <a:solidFill>
                            <a:srgbClr val="3A6C29"/>
                          </a:solidFill>
                          <a:latin typeface="Arial"/>
                          <a:cs typeface="Arial"/>
                        </a:rPr>
                        <a:t>l</a:t>
                      </a:r>
                      <a:r>
                        <a:rPr sz="1800" spc="-10" dirty="0">
                          <a:solidFill>
                            <a:srgbClr val="3A6C29"/>
                          </a:solidFill>
                          <a:latin typeface="Arial"/>
                          <a:cs typeface="Arial"/>
                        </a:rPr>
                        <a:t>o</a:t>
                      </a:r>
                      <a:r>
                        <a:rPr sz="1800" spc="-25" dirty="0">
                          <a:solidFill>
                            <a:srgbClr val="3A6C29"/>
                          </a:solidFill>
                          <a:latin typeface="Arial"/>
                          <a:cs typeface="Arial"/>
                        </a:rPr>
                        <a:t>y</a:t>
                      </a:r>
                      <a:r>
                        <a:rPr sz="1800" spc="0" dirty="0">
                          <a:solidFill>
                            <a:srgbClr val="3A6C29"/>
                          </a:solidFill>
                          <a:latin typeface="Arial"/>
                          <a:cs typeface="Arial"/>
                        </a:rPr>
                        <a:t>ee 5</a:t>
                      </a:r>
                      <a:r>
                        <a:rPr sz="1800" spc="-10" dirty="0">
                          <a:solidFill>
                            <a:srgbClr val="3A6C29"/>
                          </a:solidFill>
                          <a:latin typeface="Arial"/>
                          <a:cs typeface="Arial"/>
                        </a:rPr>
                        <a:t>0</a:t>
                      </a:r>
                      <a:r>
                        <a:rPr sz="1800" spc="0" dirty="0">
                          <a:solidFill>
                            <a:srgbClr val="3A6C29"/>
                          </a:solidFill>
                          <a:latin typeface="Arial"/>
                          <a:cs typeface="Arial"/>
                        </a:rPr>
                        <a:t>%</a:t>
                      </a:r>
                      <a:r>
                        <a:rPr sz="1800" spc="5" dirty="0">
                          <a:solidFill>
                            <a:srgbClr val="3A6C29"/>
                          </a:solidFill>
                          <a:latin typeface="Arial"/>
                          <a:cs typeface="Arial"/>
                        </a:rPr>
                        <a:t> </a:t>
                      </a:r>
                      <a:r>
                        <a:rPr sz="1800" spc="0" dirty="0">
                          <a:solidFill>
                            <a:srgbClr val="3A6C29"/>
                          </a:solidFill>
                          <a:latin typeface="Arial"/>
                          <a:cs typeface="Arial"/>
                        </a:rPr>
                        <a:t>S</a:t>
                      </a:r>
                      <a:r>
                        <a:rPr sz="1800" spc="-10" dirty="0">
                          <a:solidFill>
                            <a:srgbClr val="3A6C29"/>
                          </a:solidFill>
                          <a:latin typeface="Arial"/>
                          <a:cs typeface="Arial"/>
                        </a:rPr>
                        <a:t>p</a:t>
                      </a:r>
                      <a:r>
                        <a:rPr sz="1800" spc="0" dirty="0">
                          <a:solidFill>
                            <a:srgbClr val="3A6C29"/>
                          </a:solidFill>
                          <a:latin typeface="Arial"/>
                          <a:cs typeface="Arial"/>
                        </a:rPr>
                        <a:t>o</a:t>
                      </a:r>
                      <a:r>
                        <a:rPr sz="1800" spc="-10" dirty="0">
                          <a:solidFill>
                            <a:srgbClr val="3A6C29"/>
                          </a:solidFill>
                          <a:latin typeface="Arial"/>
                          <a:cs typeface="Arial"/>
                        </a:rPr>
                        <a:t>u</a:t>
                      </a:r>
                      <a:r>
                        <a:rPr sz="1800" spc="0" dirty="0">
                          <a:solidFill>
                            <a:srgbClr val="3A6C29"/>
                          </a:solidFill>
                          <a:latin typeface="Arial"/>
                          <a:cs typeface="Arial"/>
                        </a:rPr>
                        <a:t>se</a:t>
                      </a:r>
                      <a:r>
                        <a:rPr sz="1800" spc="5" dirty="0">
                          <a:solidFill>
                            <a:srgbClr val="3A6C29"/>
                          </a:solidFill>
                          <a:latin typeface="Arial"/>
                          <a:cs typeface="Arial"/>
                        </a:rPr>
                        <a:t> </a:t>
                      </a:r>
                      <a:r>
                        <a:rPr sz="1800" spc="0" dirty="0">
                          <a:solidFill>
                            <a:srgbClr val="3A6C29"/>
                          </a:solidFill>
                          <a:latin typeface="Arial"/>
                          <a:cs typeface="Arial"/>
                        </a:rPr>
                        <a:t>or C</a:t>
                      </a:r>
                      <a:r>
                        <a:rPr sz="1800" spc="-10" dirty="0">
                          <a:solidFill>
                            <a:srgbClr val="3A6C29"/>
                          </a:solidFill>
                          <a:latin typeface="Arial"/>
                          <a:cs typeface="Arial"/>
                        </a:rPr>
                        <a:t>h</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d</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3"/>
                  </a:ext>
                </a:extLst>
              </a:tr>
              <a:tr h="474122">
                <a:tc>
                  <a:txBody>
                    <a:bodyPr/>
                    <a:lstStyle/>
                    <a:p>
                      <a:pPr marL="85090">
                        <a:lnSpc>
                          <a:spcPct val="100000"/>
                        </a:lnSpc>
                      </a:pPr>
                      <a:r>
                        <a:rPr sz="1800" dirty="0">
                          <a:solidFill>
                            <a:srgbClr val="3A6C29"/>
                          </a:solidFill>
                          <a:latin typeface="Arial"/>
                          <a:cs typeface="Arial"/>
                        </a:rPr>
                        <a:t>R</a:t>
                      </a:r>
                      <a:r>
                        <a:rPr sz="1800" spc="-10" dirty="0">
                          <a:solidFill>
                            <a:srgbClr val="3A6C29"/>
                          </a:solidFill>
                          <a:latin typeface="Arial"/>
                          <a:cs typeface="Arial"/>
                        </a:rPr>
                        <a:t>e</a:t>
                      </a:r>
                      <a:r>
                        <a:rPr sz="1800" spc="0" dirty="0">
                          <a:solidFill>
                            <a:srgbClr val="3A6C29"/>
                          </a:solidFill>
                          <a:latin typeface="Arial"/>
                          <a:cs typeface="Arial"/>
                        </a:rPr>
                        <a:t>curr</a:t>
                      </a:r>
                      <a:r>
                        <a:rPr sz="1800" spc="-10" dirty="0">
                          <a:solidFill>
                            <a:srgbClr val="3A6C29"/>
                          </a:solidFill>
                          <a:latin typeface="Arial"/>
                          <a:cs typeface="Arial"/>
                        </a:rPr>
                        <a:t>e</a:t>
                      </a:r>
                      <a:r>
                        <a:rPr sz="1800" spc="0" dirty="0">
                          <a:solidFill>
                            <a:srgbClr val="3A6C29"/>
                          </a:solidFill>
                          <a:latin typeface="Arial"/>
                          <a:cs typeface="Arial"/>
                        </a:rPr>
                        <a:t>nce</a:t>
                      </a:r>
                      <a:r>
                        <a:rPr sz="1800" spc="15"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5090" algn="l">
                        <a:lnSpc>
                          <a:spcPct val="100000"/>
                        </a:lnSpc>
                      </a:pPr>
                      <a:r>
                        <a:rPr sz="1800" dirty="0">
                          <a:solidFill>
                            <a:srgbClr val="3A6C29"/>
                          </a:solidFill>
                          <a:latin typeface="Arial"/>
                          <a:cs typeface="Arial"/>
                        </a:rPr>
                        <a:t>P</a:t>
                      </a:r>
                      <a:r>
                        <a:rPr sz="1800" spc="-10" dirty="0">
                          <a:solidFill>
                            <a:srgbClr val="3A6C29"/>
                          </a:solidFill>
                          <a:latin typeface="Arial"/>
                          <a:cs typeface="Arial"/>
                        </a:rPr>
                        <a:t>a</a:t>
                      </a:r>
                      <a:r>
                        <a:rPr sz="1800" spc="-25" dirty="0">
                          <a:solidFill>
                            <a:srgbClr val="3A6C29"/>
                          </a:solidFill>
                          <a:latin typeface="Arial"/>
                          <a:cs typeface="Arial"/>
                        </a:rPr>
                        <a:t>y</a:t>
                      </a:r>
                      <a:r>
                        <a:rPr sz="1800" spc="0" dirty="0">
                          <a:solidFill>
                            <a:srgbClr val="3A6C29"/>
                          </a:solidFill>
                          <a:latin typeface="Arial"/>
                          <a:cs typeface="Arial"/>
                        </a:rPr>
                        <a:t>a</a:t>
                      </a:r>
                      <a:r>
                        <a:rPr sz="1800" spc="-10" dirty="0">
                          <a:solidFill>
                            <a:srgbClr val="3A6C29"/>
                          </a:solidFill>
                          <a:latin typeface="Arial"/>
                          <a:cs typeface="Arial"/>
                        </a:rPr>
                        <a:t>b</a:t>
                      </a:r>
                      <a:r>
                        <a:rPr sz="1800" spc="0" dirty="0">
                          <a:solidFill>
                            <a:srgbClr val="3A6C29"/>
                          </a:solidFill>
                          <a:latin typeface="Arial"/>
                          <a:cs typeface="Arial"/>
                        </a:rPr>
                        <a:t>le</a:t>
                      </a:r>
                      <a:r>
                        <a:rPr sz="1800" spc="25" dirty="0">
                          <a:solidFill>
                            <a:srgbClr val="3A6C29"/>
                          </a:solidFill>
                          <a:latin typeface="Arial"/>
                          <a:cs typeface="Arial"/>
                        </a:rPr>
                        <a:t> </a:t>
                      </a:r>
                      <a:r>
                        <a:rPr sz="1800" spc="0" dirty="0">
                          <a:solidFill>
                            <a:srgbClr val="3A6C29"/>
                          </a:solidFill>
                          <a:latin typeface="Arial"/>
                          <a:cs typeface="Arial"/>
                        </a:rPr>
                        <a:t>at 1</a:t>
                      </a:r>
                      <a:r>
                        <a:rPr sz="1800" spc="-10" dirty="0">
                          <a:solidFill>
                            <a:srgbClr val="3A6C29"/>
                          </a:solidFill>
                          <a:latin typeface="Arial"/>
                          <a:cs typeface="Arial"/>
                        </a:rPr>
                        <a:t>0</a:t>
                      </a:r>
                      <a:r>
                        <a:rPr sz="1800" spc="0" dirty="0">
                          <a:solidFill>
                            <a:srgbClr val="3A6C29"/>
                          </a:solidFill>
                          <a:latin typeface="Arial"/>
                          <a:cs typeface="Arial"/>
                        </a:rPr>
                        <a:t>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4"/>
                  </a:ext>
                </a:extLst>
              </a:tr>
              <a:tr h="474124">
                <a:tc>
                  <a:txBody>
                    <a:bodyPr/>
                    <a:lstStyle/>
                    <a:p>
                      <a:pPr marL="85090">
                        <a:lnSpc>
                          <a:spcPct val="100000"/>
                        </a:lnSpc>
                      </a:pPr>
                      <a:r>
                        <a:rPr sz="180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r>
                        <a:rPr sz="1800" spc="5"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e</a:t>
                      </a:r>
                      <a:r>
                        <a:rPr sz="1800" spc="0" dirty="0">
                          <a:solidFill>
                            <a:srgbClr val="3A6C29"/>
                          </a:solidFill>
                          <a:latin typeface="Arial"/>
                          <a:cs typeface="Arial"/>
                        </a:rPr>
                        <a:t>d</a:t>
                      </a:r>
                      <a:r>
                        <a:rPr sz="1800" spc="-10" dirty="0">
                          <a:solidFill>
                            <a:srgbClr val="3A6C29"/>
                          </a:solidFill>
                          <a:latin typeface="Arial"/>
                          <a:cs typeface="Arial"/>
                        </a:rPr>
                        <a:t>u</a:t>
                      </a:r>
                      <a:r>
                        <a:rPr sz="1800" spc="0" dirty="0">
                          <a:solidFill>
                            <a:srgbClr val="3A6C29"/>
                          </a:solidFill>
                          <a:latin typeface="Arial"/>
                          <a:cs typeface="Arial"/>
                        </a:rPr>
                        <a:t>ction</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85090" algn="l">
                        <a:lnSpc>
                          <a:spcPct val="100000"/>
                        </a:lnSpc>
                      </a:pPr>
                      <a:r>
                        <a:rPr sz="1800" dirty="0">
                          <a:solidFill>
                            <a:srgbClr val="3A6C29"/>
                          </a:solidFill>
                          <a:latin typeface="Arial"/>
                          <a:cs typeface="Arial"/>
                        </a:rPr>
                        <a:t>N</a:t>
                      </a:r>
                      <a:r>
                        <a:rPr sz="1800" spc="-10" dirty="0">
                          <a:solidFill>
                            <a:srgbClr val="3A6C29"/>
                          </a:solidFill>
                          <a:latin typeface="Arial"/>
                          <a:cs typeface="Arial"/>
                        </a:rPr>
                        <a:t>o</a:t>
                      </a:r>
                      <a:r>
                        <a:rPr sz="1800" spc="0" dirty="0">
                          <a:solidFill>
                            <a:srgbClr val="3A6C29"/>
                          </a:solidFill>
                          <a:latin typeface="Arial"/>
                          <a:cs typeface="Arial"/>
                        </a:rPr>
                        <a:t>ne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5"/>
                  </a:ext>
                </a:extLst>
              </a:tr>
              <a:tr h="473961">
                <a:tc>
                  <a:txBody>
                    <a:bodyPr/>
                    <a:lstStyle/>
                    <a:p>
                      <a:pPr marL="85090">
                        <a:lnSpc>
                          <a:spcPct val="100000"/>
                        </a:lnSpc>
                      </a:pPr>
                      <a:r>
                        <a:rPr sz="1800" dirty="0">
                          <a:solidFill>
                            <a:srgbClr val="3A6C29"/>
                          </a:solidFill>
                          <a:latin typeface="Arial"/>
                          <a:cs typeface="Arial"/>
                        </a:rPr>
                        <a:t>Pr</a:t>
                      </a:r>
                      <a:r>
                        <a:rPr sz="1800" spc="-5" dirty="0">
                          <a:solidFill>
                            <a:srgbClr val="3A6C29"/>
                          </a:solidFill>
                          <a:latin typeface="Arial"/>
                          <a:cs typeface="Arial"/>
                        </a:rPr>
                        <a:t>e</a:t>
                      </a:r>
                      <a:r>
                        <a:rPr sz="1800" spc="0" dirty="0">
                          <a:solidFill>
                            <a:srgbClr val="3A6C29"/>
                          </a:solidFill>
                          <a:latin typeface="Arial"/>
                          <a:cs typeface="Arial"/>
                        </a:rPr>
                        <a:t>-E</a:t>
                      </a:r>
                      <a:r>
                        <a:rPr sz="1800" spc="-15" dirty="0">
                          <a:solidFill>
                            <a:srgbClr val="3A6C29"/>
                          </a:solidFill>
                          <a:latin typeface="Arial"/>
                          <a:cs typeface="Arial"/>
                        </a:rPr>
                        <a:t>x</a:t>
                      </a:r>
                      <a:r>
                        <a:rPr sz="1800" spc="0" dirty="0">
                          <a:solidFill>
                            <a:srgbClr val="3A6C29"/>
                          </a:solidFill>
                          <a:latin typeface="Arial"/>
                          <a:cs typeface="Arial"/>
                        </a:rPr>
                        <a:t>isti</a:t>
                      </a:r>
                      <a:r>
                        <a:rPr sz="1800" spc="-10" dirty="0">
                          <a:solidFill>
                            <a:srgbClr val="3A6C29"/>
                          </a:solidFill>
                          <a:latin typeface="Arial"/>
                          <a:cs typeface="Arial"/>
                        </a:rPr>
                        <a:t>n</a:t>
                      </a:r>
                      <a:r>
                        <a:rPr sz="1800" spc="0" dirty="0">
                          <a:solidFill>
                            <a:srgbClr val="3A6C29"/>
                          </a:solidFill>
                          <a:latin typeface="Arial"/>
                          <a:cs typeface="Arial"/>
                        </a:rPr>
                        <a:t>g</a:t>
                      </a:r>
                      <a:r>
                        <a:rPr sz="1800" spc="20" dirty="0">
                          <a:solidFill>
                            <a:srgbClr val="3A6C29"/>
                          </a:solidFill>
                          <a:latin typeface="Arial"/>
                          <a:cs typeface="Arial"/>
                        </a:rPr>
                        <a:t> </a:t>
                      </a:r>
                      <a:r>
                        <a:rPr sz="1800" spc="0" dirty="0">
                          <a:solidFill>
                            <a:srgbClr val="3A6C29"/>
                          </a:solidFill>
                          <a:latin typeface="Arial"/>
                          <a:cs typeface="Arial"/>
                        </a:rPr>
                        <a:t>C</a:t>
                      </a:r>
                      <a:r>
                        <a:rPr sz="1800" spc="-10" dirty="0">
                          <a:solidFill>
                            <a:srgbClr val="3A6C29"/>
                          </a:solidFill>
                          <a:latin typeface="Arial"/>
                          <a:cs typeface="Arial"/>
                        </a:rPr>
                        <a:t>o</a:t>
                      </a:r>
                      <a:r>
                        <a:rPr sz="1800" spc="0" dirty="0">
                          <a:solidFill>
                            <a:srgbClr val="3A6C29"/>
                          </a:solidFill>
                          <a:latin typeface="Arial"/>
                          <a:cs typeface="Arial"/>
                        </a:rPr>
                        <a:t>n</a:t>
                      </a:r>
                      <a:r>
                        <a:rPr sz="1800" spc="-10" dirty="0">
                          <a:solidFill>
                            <a:srgbClr val="3A6C29"/>
                          </a:solidFill>
                          <a:latin typeface="Arial"/>
                          <a:cs typeface="Arial"/>
                        </a:rPr>
                        <a:t>d</a:t>
                      </a:r>
                      <a:r>
                        <a:rPr sz="1800" spc="0" dirty="0">
                          <a:solidFill>
                            <a:srgbClr val="3A6C29"/>
                          </a:solidFill>
                          <a:latin typeface="Arial"/>
                          <a:cs typeface="Arial"/>
                        </a:rPr>
                        <a:t>iti</a:t>
                      </a:r>
                      <a:r>
                        <a:rPr sz="1800" spc="-10" dirty="0">
                          <a:solidFill>
                            <a:srgbClr val="3A6C29"/>
                          </a:solidFill>
                          <a:latin typeface="Arial"/>
                          <a:cs typeface="Arial"/>
                        </a:rPr>
                        <a:t>o</a:t>
                      </a:r>
                      <a:r>
                        <a:rPr sz="1800" spc="0" dirty="0">
                          <a:solidFill>
                            <a:srgbClr val="3A6C29"/>
                          </a:solidFill>
                          <a:latin typeface="Arial"/>
                          <a:cs typeface="Arial"/>
                        </a:rPr>
                        <a:t>ns</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85090" algn="l">
                        <a:lnSpc>
                          <a:spcPct val="100000"/>
                        </a:lnSpc>
                      </a:pPr>
                      <a:r>
                        <a:rPr sz="1800" dirty="0">
                          <a:solidFill>
                            <a:srgbClr val="3A6C29"/>
                          </a:solidFill>
                          <a:latin typeface="Arial"/>
                          <a:cs typeface="Arial"/>
                        </a:rPr>
                        <a:t>N</a:t>
                      </a:r>
                      <a:r>
                        <a:rPr sz="1800" spc="-10" dirty="0">
                          <a:solidFill>
                            <a:srgbClr val="3A6C29"/>
                          </a:solidFill>
                          <a:latin typeface="Arial"/>
                          <a:cs typeface="Arial"/>
                        </a:rPr>
                        <a:t>o</a:t>
                      </a:r>
                      <a:r>
                        <a:rPr sz="1800" spc="0" dirty="0">
                          <a:solidFill>
                            <a:srgbClr val="3A6C29"/>
                          </a:solidFill>
                          <a:latin typeface="Arial"/>
                          <a:cs typeface="Arial"/>
                        </a:rPr>
                        <a:t>ne</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06"/>
                  </a:ext>
                </a:extLst>
              </a:tr>
              <a:tr h="474284">
                <a:tc>
                  <a:txBody>
                    <a:bodyPr/>
                    <a:lstStyle/>
                    <a:p>
                      <a:pPr marL="85090">
                        <a:lnSpc>
                          <a:spcPct val="100000"/>
                        </a:lnSpc>
                      </a:pPr>
                      <a:r>
                        <a:rPr sz="180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w</a:t>
                      </a:r>
                      <a:r>
                        <a:rPr sz="1800" spc="10" dirty="0">
                          <a:solidFill>
                            <a:srgbClr val="3A6C29"/>
                          </a:solidFill>
                          <a:latin typeface="Arial"/>
                          <a:cs typeface="Arial"/>
                        </a:rPr>
                        <a:t> </a:t>
                      </a:r>
                      <a:r>
                        <a:rPr sz="1800" spc="0" dirty="0">
                          <a:solidFill>
                            <a:srgbClr val="3A6C29"/>
                          </a:solidFill>
                          <a:latin typeface="Arial"/>
                          <a:cs typeface="Arial"/>
                        </a:rPr>
                        <a:t>Emp</a:t>
                      </a:r>
                      <a:r>
                        <a:rPr sz="1800" spc="-10" dirty="0">
                          <a:solidFill>
                            <a:srgbClr val="3A6C29"/>
                          </a:solidFill>
                          <a:latin typeface="Arial"/>
                          <a:cs typeface="Arial"/>
                        </a:rPr>
                        <a:t>l</a:t>
                      </a:r>
                      <a:r>
                        <a:rPr sz="1800" spc="0" dirty="0">
                          <a:solidFill>
                            <a:srgbClr val="3A6C29"/>
                          </a:solidFill>
                          <a:latin typeface="Arial"/>
                          <a:cs typeface="Arial"/>
                        </a:rPr>
                        <a:t>o</a:t>
                      </a:r>
                      <a:r>
                        <a:rPr sz="1800" spc="-30" dirty="0">
                          <a:solidFill>
                            <a:srgbClr val="3A6C29"/>
                          </a:solidFill>
                          <a:latin typeface="Arial"/>
                          <a:cs typeface="Arial"/>
                        </a:rPr>
                        <a:t>y</a:t>
                      </a:r>
                      <a:r>
                        <a:rPr sz="1800" spc="0" dirty="0">
                          <a:solidFill>
                            <a:srgbClr val="3A6C29"/>
                          </a:solidFill>
                          <a:latin typeface="Arial"/>
                          <a:cs typeface="Arial"/>
                        </a:rPr>
                        <a:t>ee</a:t>
                      </a:r>
                      <a:r>
                        <a:rPr sz="1800" spc="25" dirty="0">
                          <a:solidFill>
                            <a:srgbClr val="3A6C29"/>
                          </a:solidFill>
                          <a:latin typeface="Arial"/>
                          <a:cs typeface="Arial"/>
                        </a:rPr>
                        <a:t> </a:t>
                      </a:r>
                      <a:r>
                        <a:rPr sz="1800" spc="-70" dirty="0">
                          <a:solidFill>
                            <a:srgbClr val="3A6C29"/>
                          </a:solidFill>
                          <a:latin typeface="Arial"/>
                          <a:cs typeface="Arial"/>
                        </a:rPr>
                        <a:t>W</a:t>
                      </a:r>
                      <a:r>
                        <a:rPr sz="1800" spc="0" dirty="0">
                          <a:solidFill>
                            <a:srgbClr val="3A6C29"/>
                          </a:solidFill>
                          <a:latin typeface="Arial"/>
                          <a:cs typeface="Arial"/>
                        </a:rPr>
                        <a:t>a</a:t>
                      </a:r>
                      <a:r>
                        <a:rPr sz="1800" spc="-10" dirty="0">
                          <a:solidFill>
                            <a:srgbClr val="3A6C29"/>
                          </a:solidFill>
                          <a:latin typeface="Arial"/>
                          <a:cs typeface="Arial"/>
                        </a:rPr>
                        <a:t>i</a:t>
                      </a:r>
                      <a:r>
                        <a:rPr sz="1800" spc="0" dirty="0">
                          <a:solidFill>
                            <a:srgbClr val="3A6C29"/>
                          </a:solidFill>
                          <a:latin typeface="Arial"/>
                          <a:cs typeface="Arial"/>
                        </a:rPr>
                        <a:t>ting</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ri</a:t>
                      </a:r>
                      <a:r>
                        <a:rPr sz="1800" spc="-10" dirty="0">
                          <a:solidFill>
                            <a:srgbClr val="3A6C29"/>
                          </a:solidFill>
                          <a:latin typeface="Arial"/>
                          <a:cs typeface="Arial"/>
                        </a:rPr>
                        <a:t>o</a:t>
                      </a:r>
                      <a:r>
                        <a:rPr sz="1800" spc="0" dirty="0">
                          <a:solidFill>
                            <a:srgbClr val="3A6C29"/>
                          </a:solidFill>
                          <a:latin typeface="Arial"/>
                          <a:cs typeface="Arial"/>
                        </a:rPr>
                        <a:t>d</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85090" algn="l">
                        <a:lnSpc>
                          <a:spcPct val="100000"/>
                        </a:lnSpc>
                      </a:pPr>
                      <a:r>
                        <a:rPr sz="1800" dirty="0">
                          <a:solidFill>
                            <a:srgbClr val="3A6C29"/>
                          </a:solidFill>
                          <a:latin typeface="Arial"/>
                          <a:cs typeface="Arial"/>
                        </a:rPr>
                        <a:t>30</a:t>
                      </a:r>
                      <a:r>
                        <a:rPr sz="1800" spc="-10" dirty="0">
                          <a:solidFill>
                            <a:srgbClr val="3A6C29"/>
                          </a:solidFill>
                          <a:latin typeface="Arial"/>
                          <a:cs typeface="Arial"/>
                        </a:rPr>
                        <a:t> </a:t>
                      </a:r>
                      <a:r>
                        <a:rPr sz="1800" spc="0" dirty="0">
                          <a:solidFill>
                            <a:srgbClr val="3A6C29"/>
                          </a:solidFill>
                          <a:latin typeface="Arial"/>
                          <a:cs typeface="Arial"/>
                        </a:rPr>
                        <a:t>Da</a:t>
                      </a:r>
                      <a:r>
                        <a:rPr sz="1800" spc="-30" dirty="0">
                          <a:solidFill>
                            <a:srgbClr val="3A6C29"/>
                          </a:solidFill>
                          <a:latin typeface="Arial"/>
                          <a:cs typeface="Arial"/>
                        </a:rPr>
                        <a:t>y</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07"/>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Accident</a:t>
            </a:r>
            <a:r>
              <a:rPr sz="3600" u="sng" spc="-20" dirty="0">
                <a:solidFill>
                  <a:srgbClr val="46702B"/>
                </a:solidFill>
                <a:latin typeface="Arial"/>
                <a:cs typeface="Arial"/>
              </a:rPr>
              <a:t> </a:t>
            </a:r>
            <a:r>
              <a:rPr sz="3600" u="sng" spc="0" dirty="0">
                <a:solidFill>
                  <a:srgbClr val="46702B"/>
                </a:solidFill>
                <a:latin typeface="Arial"/>
                <a:cs typeface="Arial"/>
              </a:rPr>
              <a:t>-</a:t>
            </a:r>
            <a:r>
              <a:rPr sz="3600" u="sng" spc="5" dirty="0">
                <a:solidFill>
                  <a:srgbClr val="46702B"/>
                </a:solidFill>
                <a:latin typeface="Arial"/>
                <a:cs typeface="Arial"/>
              </a:rPr>
              <a:t> </a:t>
            </a:r>
            <a:r>
              <a:rPr sz="3600" u="sng" spc="0" dirty="0">
                <a:solidFill>
                  <a:srgbClr val="46702B"/>
                </a:solidFill>
                <a:latin typeface="Arial"/>
                <a:cs typeface="Arial"/>
              </a:rPr>
              <a:t>Unum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30</a:t>
            </a:r>
            <a:endParaRPr sz="9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4181777608"/>
              </p:ext>
            </p:extLst>
          </p:nvPr>
        </p:nvGraphicFramePr>
        <p:xfrm>
          <a:off x="908050" y="1125727"/>
          <a:ext cx="8032750" cy="5568370"/>
        </p:xfrm>
        <a:graphic>
          <a:graphicData uri="http://schemas.openxmlformats.org/drawingml/2006/table">
            <a:tbl>
              <a:tblPr firstRow="1" bandRow="1">
                <a:tableStyleId>{2D5ABB26-0587-4C30-8999-92F81FD0307C}</a:tableStyleId>
              </a:tblPr>
              <a:tblGrid>
                <a:gridCol w="4016375">
                  <a:extLst>
                    <a:ext uri="{9D8B030D-6E8A-4147-A177-3AD203B41FA5}">
                      <a16:colId xmlns="" xmlns:a16="http://schemas.microsoft.com/office/drawing/2014/main" val="20000"/>
                    </a:ext>
                  </a:extLst>
                </a:gridCol>
                <a:gridCol w="4016375">
                  <a:extLst>
                    <a:ext uri="{9D8B030D-6E8A-4147-A177-3AD203B41FA5}">
                      <a16:colId xmlns="" xmlns:a16="http://schemas.microsoft.com/office/drawing/2014/main" val="20001"/>
                    </a:ext>
                  </a:extLst>
                </a:gridCol>
              </a:tblGrid>
              <a:tr h="381000">
                <a:tc>
                  <a:txBody>
                    <a:bodyPr/>
                    <a:lstStyle/>
                    <a:p>
                      <a:endParaRPr sz="3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tc>
                  <a:txBody>
                    <a:bodyPr/>
                    <a:lstStyle/>
                    <a:p>
                      <a:endParaRPr sz="36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9237"/>
                    </a:solidFill>
                  </a:tcPr>
                </a:tc>
                <a:extLst>
                  <a:ext uri="{0D108BD9-81ED-4DB2-BD59-A6C34878D82A}">
                    <a16:rowId xmlns="" xmlns:a16="http://schemas.microsoft.com/office/drawing/2014/main" val="10000"/>
                  </a:ext>
                </a:extLst>
              </a:tr>
              <a:tr h="304637">
                <a:tc rowSpan="2">
                  <a:txBody>
                    <a:bodyPr/>
                    <a:lstStyle/>
                    <a:p>
                      <a:pPr marL="85090">
                        <a:lnSpc>
                          <a:spcPct val="100000"/>
                        </a:lnSpc>
                      </a:pPr>
                      <a:r>
                        <a:rPr sz="1800" dirty="0">
                          <a:solidFill>
                            <a:srgbClr val="3A6C29"/>
                          </a:solidFill>
                          <a:latin typeface="Arial"/>
                          <a:cs typeface="Arial"/>
                        </a:rPr>
                        <a:t>Em</a:t>
                      </a:r>
                      <a:r>
                        <a:rPr sz="1800" spc="-10" dirty="0">
                          <a:solidFill>
                            <a:srgbClr val="3A6C29"/>
                          </a:solidFill>
                          <a:latin typeface="Arial"/>
                          <a:cs typeface="Arial"/>
                        </a:rPr>
                        <a:t>e</a:t>
                      </a:r>
                      <a:r>
                        <a:rPr sz="1800" spc="0" dirty="0">
                          <a:solidFill>
                            <a:srgbClr val="3A6C29"/>
                          </a:solidFill>
                          <a:latin typeface="Arial"/>
                          <a:cs typeface="Arial"/>
                        </a:rPr>
                        <a:t>r</a:t>
                      </a:r>
                      <a:r>
                        <a:rPr sz="1800" spc="-10" dirty="0">
                          <a:solidFill>
                            <a:srgbClr val="3A6C29"/>
                          </a:solidFill>
                          <a:latin typeface="Arial"/>
                          <a:cs typeface="Arial"/>
                        </a:rPr>
                        <a:t>gen</a:t>
                      </a:r>
                      <a:r>
                        <a:rPr sz="1800" spc="0" dirty="0">
                          <a:solidFill>
                            <a:srgbClr val="3A6C29"/>
                          </a:solidFill>
                          <a:latin typeface="Arial"/>
                          <a:cs typeface="Arial"/>
                        </a:rPr>
                        <a:t>cy</a:t>
                      </a:r>
                      <a:r>
                        <a:rPr sz="1800" spc="10" dirty="0">
                          <a:solidFill>
                            <a:srgbClr val="3A6C29"/>
                          </a:solidFill>
                          <a:latin typeface="Arial"/>
                          <a:cs typeface="Arial"/>
                        </a:rPr>
                        <a:t> </a:t>
                      </a:r>
                      <a:r>
                        <a:rPr sz="1800" spc="-10" dirty="0">
                          <a:solidFill>
                            <a:srgbClr val="3A6C29"/>
                          </a:solidFill>
                          <a:latin typeface="Arial"/>
                          <a:cs typeface="Arial"/>
                        </a:rPr>
                        <a:t>an</a:t>
                      </a:r>
                      <a:r>
                        <a:rPr sz="1800" spc="0" dirty="0">
                          <a:solidFill>
                            <a:srgbClr val="3A6C29"/>
                          </a:solidFill>
                          <a:latin typeface="Arial"/>
                          <a:cs typeface="Arial"/>
                        </a:rPr>
                        <a:t>d</a:t>
                      </a:r>
                      <a:r>
                        <a:rPr sz="1800" spc="5" dirty="0">
                          <a:solidFill>
                            <a:srgbClr val="3A6C29"/>
                          </a:solidFill>
                          <a:latin typeface="Arial"/>
                          <a:cs typeface="Arial"/>
                        </a:rPr>
                        <a:t> </a:t>
                      </a:r>
                      <a:r>
                        <a:rPr sz="1800" spc="0" dirty="0">
                          <a:solidFill>
                            <a:srgbClr val="3A6C29"/>
                          </a:solidFill>
                          <a:latin typeface="Arial"/>
                          <a:cs typeface="Arial"/>
                        </a:rPr>
                        <a:t>In</a:t>
                      </a:r>
                      <a:r>
                        <a:rPr sz="1800" spc="-10" dirty="0">
                          <a:solidFill>
                            <a:srgbClr val="3A6C29"/>
                          </a:solidFill>
                          <a:latin typeface="Arial"/>
                          <a:cs typeface="Arial"/>
                        </a:rPr>
                        <a:t>i</a:t>
                      </a:r>
                      <a:r>
                        <a:rPr sz="1800" spc="0" dirty="0">
                          <a:solidFill>
                            <a:srgbClr val="3A6C29"/>
                          </a:solidFill>
                          <a:latin typeface="Arial"/>
                          <a:cs typeface="Arial"/>
                        </a:rPr>
                        <a:t>ti</a:t>
                      </a:r>
                      <a:r>
                        <a:rPr sz="1800" spc="-10" dirty="0">
                          <a:solidFill>
                            <a:srgbClr val="3A6C29"/>
                          </a:solidFill>
                          <a:latin typeface="Arial"/>
                          <a:cs typeface="Arial"/>
                        </a:rPr>
                        <a:t>a</a:t>
                      </a:r>
                      <a:r>
                        <a:rPr sz="1800" spc="0" dirty="0">
                          <a:solidFill>
                            <a:srgbClr val="3A6C29"/>
                          </a:solidFill>
                          <a:latin typeface="Arial"/>
                          <a:cs typeface="Arial"/>
                        </a:rPr>
                        <a:t>l </a:t>
                      </a:r>
                      <a:r>
                        <a:rPr sz="1800" spc="-10" dirty="0">
                          <a:solidFill>
                            <a:srgbClr val="3A6C29"/>
                          </a:solidFill>
                          <a:latin typeface="Arial"/>
                          <a:cs typeface="Arial"/>
                        </a:rPr>
                        <a:t>Ca</a:t>
                      </a:r>
                      <a:r>
                        <a:rPr sz="1800" spc="0" dirty="0">
                          <a:solidFill>
                            <a:srgbClr val="3A6C29"/>
                          </a:solidFill>
                          <a:latin typeface="Arial"/>
                          <a:cs typeface="Arial"/>
                        </a:rPr>
                        <a:t>re</a:t>
                      </a:r>
                      <a:endParaRPr sz="18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extLst>
                  <a:ext uri="{0D108BD9-81ED-4DB2-BD59-A6C34878D82A}">
                    <a16:rowId xmlns="" xmlns:a16="http://schemas.microsoft.com/office/drawing/2014/main" val="10001"/>
                  </a:ext>
                </a:extLst>
              </a:tr>
              <a:tr h="0">
                <a:tc vMerge="1">
                  <a:txBody>
                    <a:bodyPr/>
                    <a:lstStyle/>
                    <a:p>
                      <a:endParaRPr lang="en-US"/>
                    </a:p>
                  </a:txBody>
                  <a:tcPr/>
                </a:tc>
                <a:tc rowSpan="2">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en-US" sz="1800" spc="-5" dirty="0">
                          <a:solidFill>
                            <a:srgbClr val="3A6C29"/>
                          </a:solidFill>
                          <a:latin typeface="Arial"/>
                          <a:cs typeface="Arial"/>
                        </a:rPr>
                        <a:t>$125</a:t>
                      </a:r>
                      <a:endParaRPr lang="en-US" sz="1800" dirty="0">
                        <a:latin typeface="Arial"/>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rgbClr val="D0DCCE"/>
                    </a:solidFill>
                  </a:tcPr>
                </a:tc>
                <a:extLst>
                  <a:ext uri="{0D108BD9-81ED-4DB2-BD59-A6C34878D82A}">
                    <a16:rowId xmlns="" xmlns:a16="http://schemas.microsoft.com/office/drawing/2014/main" val="3765253276"/>
                  </a:ext>
                </a:extLst>
              </a:tr>
              <a:tr h="274418">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D</a:t>
                      </a:r>
                      <a:r>
                        <a:rPr sz="1800" spc="-10" dirty="0">
                          <a:solidFill>
                            <a:srgbClr val="3A6C29"/>
                          </a:solidFill>
                          <a:latin typeface="Arial"/>
                          <a:cs typeface="Arial"/>
                        </a:rPr>
                        <a:t>o</a:t>
                      </a:r>
                      <a:r>
                        <a:rPr sz="1800" spc="0" dirty="0">
                          <a:solidFill>
                            <a:srgbClr val="3A6C29"/>
                          </a:solidFill>
                          <a:latin typeface="Arial"/>
                          <a:cs typeface="Arial"/>
                        </a:rPr>
                        <a:t>cto</a:t>
                      </a:r>
                      <a:r>
                        <a:rPr sz="1800" spc="70" dirty="0">
                          <a:solidFill>
                            <a:srgbClr val="3A6C29"/>
                          </a:solidFill>
                          <a:latin typeface="Arial"/>
                          <a:cs typeface="Arial"/>
                        </a:rPr>
                        <a:t>r</a:t>
                      </a:r>
                      <a:r>
                        <a:rPr sz="1800" spc="-40" dirty="0">
                          <a:solidFill>
                            <a:srgbClr val="3A6C29"/>
                          </a:solidFill>
                          <a:latin typeface="Arial"/>
                          <a:cs typeface="Arial"/>
                        </a:rPr>
                        <a:t>’</a:t>
                      </a:r>
                      <a:r>
                        <a:rPr sz="1800" spc="0" dirty="0">
                          <a:solidFill>
                            <a:srgbClr val="3A6C29"/>
                          </a:solidFill>
                          <a:latin typeface="Arial"/>
                          <a:cs typeface="Arial"/>
                        </a:rPr>
                        <a:t>s</a:t>
                      </a:r>
                      <a:r>
                        <a:rPr sz="1800" spc="10" dirty="0">
                          <a:solidFill>
                            <a:srgbClr val="3A6C29"/>
                          </a:solidFill>
                          <a:latin typeface="Arial"/>
                          <a:cs typeface="Arial"/>
                        </a:rPr>
                        <a:t> </a:t>
                      </a:r>
                      <a:r>
                        <a:rPr sz="1800" spc="0" dirty="0">
                          <a:solidFill>
                            <a:srgbClr val="3A6C29"/>
                          </a:solidFill>
                          <a:latin typeface="Arial"/>
                          <a:cs typeface="Arial"/>
                        </a:rPr>
                        <a:t>O</a:t>
                      </a:r>
                      <a:r>
                        <a:rPr sz="1800" spc="-30" dirty="0">
                          <a:solidFill>
                            <a:srgbClr val="3A6C29"/>
                          </a:solidFill>
                          <a:latin typeface="Arial"/>
                          <a:cs typeface="Arial"/>
                        </a:rPr>
                        <a:t>f</a:t>
                      </a:r>
                      <a:r>
                        <a:rPr sz="1800" spc="0" dirty="0">
                          <a:solidFill>
                            <a:srgbClr val="3A6C29"/>
                          </a:solidFill>
                          <a:latin typeface="Arial"/>
                          <a:cs typeface="Arial"/>
                        </a:rPr>
                        <a:t>fice</a:t>
                      </a:r>
                      <a:r>
                        <a:rPr sz="1800" spc="-15" dirty="0">
                          <a:solidFill>
                            <a:srgbClr val="3A6C29"/>
                          </a:solidFill>
                          <a:latin typeface="Arial"/>
                          <a:cs typeface="Arial"/>
                        </a:rPr>
                        <a:t> </a:t>
                      </a:r>
                      <a:r>
                        <a:rPr sz="1800" spc="-40" dirty="0">
                          <a:solidFill>
                            <a:srgbClr val="3A6C29"/>
                          </a:solidFill>
                          <a:latin typeface="Arial"/>
                          <a:cs typeface="Arial"/>
                        </a:rPr>
                        <a:t>V</a:t>
                      </a:r>
                      <a:r>
                        <a:rPr sz="1800" spc="0" dirty="0">
                          <a:solidFill>
                            <a:srgbClr val="3A6C29"/>
                          </a:solidFill>
                          <a:latin typeface="Arial"/>
                          <a:cs typeface="Arial"/>
                        </a:rPr>
                        <a:t>is</a:t>
                      </a:r>
                      <a:r>
                        <a:rPr sz="1800" spc="-10" dirty="0">
                          <a:solidFill>
                            <a:srgbClr val="3A6C29"/>
                          </a:solidFill>
                          <a:latin typeface="Arial"/>
                          <a:cs typeface="Arial"/>
                        </a:rPr>
                        <a:t>i</a:t>
                      </a:r>
                      <a:r>
                        <a:rPr sz="1800" spc="0" dirty="0">
                          <a:solidFill>
                            <a:srgbClr val="3A6C29"/>
                          </a:solidFill>
                          <a:latin typeface="Arial"/>
                          <a:cs typeface="Arial"/>
                        </a:rPr>
                        <a:t>t</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D0DCCE"/>
                    </a:solidFill>
                  </a:tcPr>
                </a:tc>
                <a:tc vMerge="1">
                  <a:txBody>
                    <a:bodyPr/>
                    <a:lstStyle/>
                    <a:p>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0DCCE"/>
                    </a:solidFill>
                  </a:tcPr>
                </a:tc>
                <a:extLst>
                  <a:ext uri="{0D108BD9-81ED-4DB2-BD59-A6C34878D82A}">
                    <a16:rowId xmlns="" xmlns:a16="http://schemas.microsoft.com/office/drawing/2014/main" val="10002"/>
                  </a:ext>
                </a:extLst>
              </a:tr>
              <a:tr h="274320">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Emer</a:t>
                      </a:r>
                      <a:r>
                        <a:rPr sz="1800" spc="-10" dirty="0">
                          <a:solidFill>
                            <a:srgbClr val="3A6C29"/>
                          </a:solidFill>
                          <a:latin typeface="Arial"/>
                          <a:cs typeface="Arial"/>
                        </a:rPr>
                        <a:t>g</a:t>
                      </a:r>
                      <a:r>
                        <a:rPr sz="1800" spc="0" dirty="0">
                          <a:solidFill>
                            <a:srgbClr val="3A6C29"/>
                          </a:solidFill>
                          <a:latin typeface="Arial"/>
                          <a:cs typeface="Arial"/>
                        </a:rPr>
                        <a:t>e</a:t>
                      </a:r>
                      <a:r>
                        <a:rPr sz="1800" spc="-10" dirty="0">
                          <a:solidFill>
                            <a:srgbClr val="3A6C29"/>
                          </a:solidFill>
                          <a:latin typeface="Arial"/>
                          <a:cs typeface="Arial"/>
                        </a:rPr>
                        <a:t>n</a:t>
                      </a:r>
                      <a:r>
                        <a:rPr sz="1800" spc="0" dirty="0">
                          <a:solidFill>
                            <a:srgbClr val="3A6C29"/>
                          </a:solidFill>
                          <a:latin typeface="Arial"/>
                          <a:cs typeface="Arial"/>
                        </a:rPr>
                        <a:t>cy</a:t>
                      </a:r>
                      <a:r>
                        <a:rPr sz="1800" spc="10"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o</a:t>
                      </a:r>
                      <a:r>
                        <a:rPr sz="1800" spc="0" dirty="0">
                          <a:solidFill>
                            <a:srgbClr val="3A6C29"/>
                          </a:solidFill>
                          <a:latin typeface="Arial"/>
                          <a:cs typeface="Arial"/>
                        </a:rPr>
                        <a:t>om</a:t>
                      </a:r>
                      <a:r>
                        <a:rPr sz="1800" spc="-30" dirty="0">
                          <a:solidFill>
                            <a:srgbClr val="3A6C29"/>
                          </a:solidFill>
                          <a:latin typeface="Arial"/>
                          <a:cs typeface="Arial"/>
                        </a:rPr>
                        <a:t> </a:t>
                      </a:r>
                      <a:r>
                        <a:rPr sz="1800" spc="-60" dirty="0">
                          <a:solidFill>
                            <a:srgbClr val="3A6C29"/>
                          </a:solidFill>
                          <a:latin typeface="Arial"/>
                          <a:cs typeface="Arial"/>
                        </a:rPr>
                        <a:t>T</a:t>
                      </a:r>
                      <a:r>
                        <a:rPr sz="1800" spc="0" dirty="0">
                          <a:solidFill>
                            <a:srgbClr val="3A6C29"/>
                          </a:solidFill>
                          <a:latin typeface="Arial"/>
                          <a:cs typeface="Arial"/>
                        </a:rPr>
                        <a:t>re</a:t>
                      </a:r>
                      <a:r>
                        <a:rPr sz="1800" spc="-10" dirty="0">
                          <a:solidFill>
                            <a:srgbClr val="3A6C29"/>
                          </a:solidFill>
                          <a:latin typeface="Arial"/>
                          <a:cs typeface="Arial"/>
                        </a:rPr>
                        <a:t>a</a:t>
                      </a:r>
                      <a:r>
                        <a:rPr sz="1800" spc="0" dirty="0">
                          <a:solidFill>
                            <a:srgbClr val="3A6C29"/>
                          </a:solidFill>
                          <a:latin typeface="Arial"/>
                          <a:cs typeface="Arial"/>
                        </a:rPr>
                        <a:t>tme</a:t>
                      </a:r>
                      <a:r>
                        <a:rPr sz="1800" spc="-10" dirty="0">
                          <a:solidFill>
                            <a:srgbClr val="3A6C29"/>
                          </a:solidFill>
                          <a:latin typeface="Arial"/>
                          <a:cs typeface="Arial"/>
                        </a:rPr>
                        <a:t>n</a:t>
                      </a:r>
                      <a:r>
                        <a:rPr sz="1800" spc="0" dirty="0">
                          <a:solidFill>
                            <a:srgbClr val="3A6C29"/>
                          </a:solidFill>
                          <a:latin typeface="Arial"/>
                          <a:cs typeface="Arial"/>
                        </a:rPr>
                        <a:t>t</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D0DCCE"/>
                    </a:solidFill>
                  </a:tcPr>
                </a:tc>
                <a:tc>
                  <a:txBody>
                    <a:bodyPr/>
                    <a:lstStyle/>
                    <a:p>
                      <a:pPr marL="635" algn="ctr">
                        <a:lnSpc>
                          <a:spcPct val="100000"/>
                        </a:lnSpc>
                      </a:pPr>
                      <a:r>
                        <a:rPr sz="1800" spc="-5" dirty="0">
                          <a:solidFill>
                            <a:srgbClr val="3A6C29"/>
                          </a:solidFill>
                          <a:latin typeface="Arial"/>
                          <a:cs typeface="Arial"/>
                        </a:rPr>
                        <a:t>$250</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03"/>
                  </a:ext>
                </a:extLst>
              </a:tr>
              <a:tr h="274319">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D</a:t>
                      </a:r>
                      <a:r>
                        <a:rPr sz="1800" spc="-10" dirty="0">
                          <a:solidFill>
                            <a:srgbClr val="3A6C29"/>
                          </a:solidFill>
                          <a:latin typeface="Arial"/>
                          <a:cs typeface="Arial"/>
                        </a:rPr>
                        <a:t>i</a:t>
                      </a:r>
                      <a:r>
                        <a:rPr sz="1800" spc="0" dirty="0">
                          <a:solidFill>
                            <a:srgbClr val="3A6C29"/>
                          </a:solidFill>
                          <a:latin typeface="Arial"/>
                          <a:cs typeface="Arial"/>
                        </a:rPr>
                        <a:t>a</a:t>
                      </a:r>
                      <a:r>
                        <a:rPr sz="1800" spc="-10" dirty="0">
                          <a:solidFill>
                            <a:srgbClr val="3A6C29"/>
                          </a:solidFill>
                          <a:latin typeface="Arial"/>
                          <a:cs typeface="Arial"/>
                        </a:rPr>
                        <a:t>g</a:t>
                      </a:r>
                      <a:r>
                        <a:rPr sz="1800" spc="0" dirty="0">
                          <a:solidFill>
                            <a:srgbClr val="3A6C29"/>
                          </a:solidFill>
                          <a:latin typeface="Arial"/>
                          <a:cs typeface="Arial"/>
                        </a:rPr>
                        <a:t>n</a:t>
                      </a:r>
                      <a:r>
                        <a:rPr sz="1800" spc="-10" dirty="0">
                          <a:solidFill>
                            <a:srgbClr val="3A6C29"/>
                          </a:solidFill>
                          <a:latin typeface="Arial"/>
                          <a:cs typeface="Arial"/>
                        </a:rPr>
                        <a:t>o</a:t>
                      </a:r>
                      <a:r>
                        <a:rPr sz="1800" spc="0" dirty="0">
                          <a:solidFill>
                            <a:srgbClr val="3A6C29"/>
                          </a:solidFill>
                          <a:latin typeface="Arial"/>
                          <a:cs typeface="Arial"/>
                        </a:rPr>
                        <a:t>stic</a:t>
                      </a:r>
                      <a:r>
                        <a:rPr sz="1800" spc="25" dirty="0">
                          <a:solidFill>
                            <a:srgbClr val="3A6C29"/>
                          </a:solidFill>
                          <a:latin typeface="Arial"/>
                          <a:cs typeface="Arial"/>
                        </a:rPr>
                        <a:t> </a:t>
                      </a:r>
                      <a:r>
                        <a:rPr sz="1800" spc="0" dirty="0">
                          <a:solidFill>
                            <a:srgbClr val="3A6C29"/>
                          </a:solidFill>
                          <a:latin typeface="Arial"/>
                          <a:cs typeface="Arial"/>
                        </a:rPr>
                        <a:t>E</a:t>
                      </a:r>
                      <a:r>
                        <a:rPr sz="1800" spc="-15" dirty="0">
                          <a:solidFill>
                            <a:srgbClr val="3A6C29"/>
                          </a:solidFill>
                          <a:latin typeface="Arial"/>
                          <a:cs typeface="Arial"/>
                        </a:rPr>
                        <a:t>x</a:t>
                      </a:r>
                      <a:r>
                        <a:rPr sz="1800" spc="0" dirty="0">
                          <a:solidFill>
                            <a:srgbClr val="3A6C29"/>
                          </a:solidFill>
                          <a:latin typeface="Arial"/>
                          <a:cs typeface="Arial"/>
                        </a:rPr>
                        <a:t>am</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D0DCCE"/>
                    </a:solidFill>
                  </a:tcPr>
                </a:tc>
                <a:tc>
                  <a:txBody>
                    <a:bodyPr/>
                    <a:lstStyle/>
                    <a:p>
                      <a:pPr marL="1270" algn="ctr">
                        <a:lnSpc>
                          <a:spcPct val="100000"/>
                        </a:lnSpc>
                      </a:pPr>
                      <a:r>
                        <a:rPr sz="180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a:t>
                      </a:r>
                      <a:r>
                        <a:rPr sz="1800" spc="0" dirty="0">
                          <a:solidFill>
                            <a:srgbClr val="3A6C29"/>
                          </a:solidFill>
                          <a:latin typeface="Arial"/>
                          <a:cs typeface="Arial"/>
                        </a:rPr>
                        <a:t>4</a:t>
                      </a:r>
                      <a:r>
                        <a:rPr sz="1800" spc="-10" dirty="0">
                          <a:solidFill>
                            <a:srgbClr val="3A6C29"/>
                          </a:solidFill>
                          <a:latin typeface="Arial"/>
                          <a:cs typeface="Arial"/>
                        </a:rPr>
                        <a:t>0</a:t>
                      </a:r>
                      <a:r>
                        <a:rPr sz="1800" spc="0" dirty="0">
                          <a:solidFill>
                            <a:srgbClr val="3A6C29"/>
                          </a:solidFill>
                          <a:latin typeface="Arial"/>
                          <a:cs typeface="Arial"/>
                        </a:rPr>
                        <a:t>0</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D0DCCE"/>
                    </a:solidFill>
                  </a:tcPr>
                </a:tc>
                <a:extLst>
                  <a:ext uri="{0D108BD9-81ED-4DB2-BD59-A6C34878D82A}">
                    <a16:rowId xmlns="" xmlns:a16="http://schemas.microsoft.com/office/drawing/2014/main" val="10004"/>
                  </a:ext>
                </a:extLst>
              </a:tr>
              <a:tr h="305125">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Fol</a:t>
                      </a:r>
                      <a:r>
                        <a:rPr sz="1800" spc="-10" dirty="0">
                          <a:solidFill>
                            <a:srgbClr val="3A6C29"/>
                          </a:solidFill>
                          <a:latin typeface="Arial"/>
                          <a:cs typeface="Arial"/>
                        </a:rPr>
                        <a:t>l</a:t>
                      </a:r>
                      <a:r>
                        <a:rPr sz="1800" spc="0" dirty="0">
                          <a:solidFill>
                            <a:srgbClr val="3A6C29"/>
                          </a:solidFill>
                          <a:latin typeface="Arial"/>
                          <a:cs typeface="Arial"/>
                        </a:rPr>
                        <a:t>o</a:t>
                      </a:r>
                      <a:r>
                        <a:rPr sz="1800" spc="-45" dirty="0">
                          <a:solidFill>
                            <a:srgbClr val="3A6C29"/>
                          </a:solidFill>
                          <a:latin typeface="Arial"/>
                          <a:cs typeface="Arial"/>
                        </a:rPr>
                        <a:t>w</a:t>
                      </a:r>
                      <a:r>
                        <a:rPr sz="1800" spc="0" dirty="0">
                          <a:solidFill>
                            <a:srgbClr val="3A6C29"/>
                          </a:solidFill>
                          <a:latin typeface="Arial"/>
                          <a:cs typeface="Arial"/>
                        </a:rPr>
                        <a:t>-Up</a:t>
                      </a:r>
                      <a:r>
                        <a:rPr sz="1800" spc="50" dirty="0">
                          <a:solidFill>
                            <a:srgbClr val="3A6C29"/>
                          </a:solidFill>
                          <a:latin typeface="Arial"/>
                          <a:cs typeface="Arial"/>
                        </a:rPr>
                        <a:t> </a:t>
                      </a:r>
                      <a:r>
                        <a:rPr sz="1800" spc="0" dirty="0">
                          <a:solidFill>
                            <a:srgbClr val="3A6C29"/>
                          </a:solidFill>
                          <a:latin typeface="Arial"/>
                          <a:cs typeface="Arial"/>
                        </a:rPr>
                        <a:t>D</a:t>
                      </a:r>
                      <a:r>
                        <a:rPr sz="1800" spc="-10" dirty="0">
                          <a:solidFill>
                            <a:srgbClr val="3A6C29"/>
                          </a:solidFill>
                          <a:latin typeface="Arial"/>
                          <a:cs typeface="Arial"/>
                        </a:rPr>
                        <a:t>o</a:t>
                      </a:r>
                      <a:r>
                        <a:rPr sz="1800" spc="0" dirty="0">
                          <a:solidFill>
                            <a:srgbClr val="3A6C29"/>
                          </a:solidFill>
                          <a:latin typeface="Arial"/>
                          <a:cs typeface="Arial"/>
                        </a:rPr>
                        <a:t>ctors </a:t>
                      </a:r>
                      <a:r>
                        <a:rPr sz="1800" spc="-35" dirty="0">
                          <a:solidFill>
                            <a:srgbClr val="3A6C29"/>
                          </a:solidFill>
                          <a:latin typeface="Arial"/>
                          <a:cs typeface="Arial"/>
                        </a:rPr>
                        <a:t>V</a:t>
                      </a:r>
                      <a:r>
                        <a:rPr sz="1800" spc="0" dirty="0">
                          <a:solidFill>
                            <a:srgbClr val="3A6C29"/>
                          </a:solidFill>
                          <a:latin typeface="Arial"/>
                          <a:cs typeface="Arial"/>
                        </a:rPr>
                        <a:t>is</a:t>
                      </a:r>
                      <a:r>
                        <a:rPr sz="1800" spc="-10" dirty="0">
                          <a:solidFill>
                            <a:srgbClr val="3A6C29"/>
                          </a:solidFill>
                          <a:latin typeface="Arial"/>
                          <a:cs typeface="Arial"/>
                        </a:rPr>
                        <a:t>i</a:t>
                      </a:r>
                      <a:r>
                        <a:rPr sz="1800" spc="0" dirty="0">
                          <a:solidFill>
                            <a:srgbClr val="3A6C29"/>
                          </a:solidFill>
                          <a:latin typeface="Arial"/>
                          <a:cs typeface="Arial"/>
                        </a:rPr>
                        <a:t>t</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tc>
                  <a:txBody>
                    <a:bodyPr/>
                    <a:lstStyle/>
                    <a:p>
                      <a:pPr marL="1905" algn="ctr">
                        <a:lnSpc>
                          <a:spcPct val="100000"/>
                        </a:lnSpc>
                      </a:pPr>
                      <a:r>
                        <a:rPr sz="1800" spc="-5" dirty="0">
                          <a:solidFill>
                            <a:srgbClr val="3A6C29"/>
                          </a:solidFill>
                          <a:latin typeface="Arial"/>
                          <a:cs typeface="Arial"/>
                        </a:rPr>
                        <a:t>$75</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0DCCE"/>
                    </a:solidFill>
                  </a:tcPr>
                </a:tc>
                <a:extLst>
                  <a:ext uri="{0D108BD9-81ED-4DB2-BD59-A6C34878D82A}">
                    <a16:rowId xmlns="" xmlns:a16="http://schemas.microsoft.com/office/drawing/2014/main" val="10005"/>
                  </a:ext>
                </a:extLst>
              </a:tr>
              <a:tr h="304746">
                <a:tc rowSpan="2">
                  <a:txBody>
                    <a:bodyPr/>
                    <a:lstStyle/>
                    <a:p>
                      <a:pPr marL="85090">
                        <a:lnSpc>
                          <a:spcPct val="100000"/>
                        </a:lnSpc>
                      </a:pPr>
                      <a:r>
                        <a:rPr sz="1800" dirty="0">
                          <a:solidFill>
                            <a:srgbClr val="3A6C29"/>
                          </a:solidFill>
                          <a:latin typeface="Arial"/>
                          <a:cs typeface="Arial"/>
                        </a:rPr>
                        <a:t>H</a:t>
                      </a:r>
                      <a:r>
                        <a:rPr sz="1800" spc="-10" dirty="0">
                          <a:solidFill>
                            <a:srgbClr val="3A6C29"/>
                          </a:solidFill>
                          <a:latin typeface="Arial"/>
                          <a:cs typeface="Arial"/>
                        </a:rPr>
                        <a:t>o</a:t>
                      </a:r>
                      <a:r>
                        <a:rPr sz="1800" spc="0" dirty="0">
                          <a:solidFill>
                            <a:srgbClr val="3A6C29"/>
                          </a:solidFill>
                          <a:latin typeface="Arial"/>
                          <a:cs typeface="Arial"/>
                        </a:rPr>
                        <a:t>sp</a:t>
                      </a:r>
                      <a:r>
                        <a:rPr sz="1800" spc="-10" dirty="0">
                          <a:solidFill>
                            <a:srgbClr val="3A6C29"/>
                          </a:solidFill>
                          <a:latin typeface="Arial"/>
                          <a:cs typeface="Arial"/>
                        </a:rPr>
                        <a:t>i</a:t>
                      </a:r>
                      <a:r>
                        <a:rPr sz="1800" spc="0" dirty="0">
                          <a:solidFill>
                            <a:srgbClr val="3A6C29"/>
                          </a:solidFill>
                          <a:latin typeface="Arial"/>
                          <a:cs typeface="Arial"/>
                        </a:rPr>
                        <a:t>tal</a:t>
                      </a:r>
                      <a:r>
                        <a:rPr sz="1800" spc="-10" dirty="0">
                          <a:solidFill>
                            <a:srgbClr val="3A6C29"/>
                          </a:solidFill>
                          <a:latin typeface="Arial"/>
                          <a:cs typeface="Arial"/>
                        </a:rPr>
                        <a:t>i</a:t>
                      </a:r>
                      <a:r>
                        <a:rPr sz="1800" spc="0" dirty="0">
                          <a:solidFill>
                            <a:srgbClr val="3A6C29"/>
                          </a:solidFill>
                          <a:latin typeface="Arial"/>
                          <a:cs typeface="Arial"/>
                        </a:rPr>
                        <a:t>zati</a:t>
                      </a:r>
                      <a:r>
                        <a:rPr sz="1800" spc="-10" dirty="0">
                          <a:solidFill>
                            <a:srgbClr val="3A6C29"/>
                          </a:solidFill>
                          <a:latin typeface="Arial"/>
                          <a:cs typeface="Arial"/>
                        </a:rPr>
                        <a:t>o</a:t>
                      </a:r>
                      <a:r>
                        <a:rPr sz="1800" spc="0" dirty="0">
                          <a:solidFill>
                            <a:srgbClr val="3A6C29"/>
                          </a:solidFill>
                          <a:latin typeface="Arial"/>
                          <a:cs typeface="Arial"/>
                        </a:rPr>
                        <a:t>n</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DE8"/>
                    </a:solidFill>
                  </a:tcPr>
                </a:tc>
                <a:tc>
                  <a:txBody>
                    <a:bodyPr/>
                    <a:lstStyle/>
                    <a:p>
                      <a:pPr marL="3175" algn="ctr">
                        <a:lnSpc>
                          <a:spcPct val="100000"/>
                        </a:lnSpc>
                      </a:pP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DE8"/>
                    </a:solidFill>
                  </a:tcPr>
                </a:tc>
                <a:extLst>
                  <a:ext uri="{0D108BD9-81ED-4DB2-BD59-A6C34878D82A}">
                    <a16:rowId xmlns="" xmlns:a16="http://schemas.microsoft.com/office/drawing/2014/main" val="10006"/>
                  </a:ext>
                </a:extLst>
              </a:tr>
              <a:tr h="0">
                <a:tc vMerge="1">
                  <a:txBody>
                    <a:bodyPr/>
                    <a:lstStyle/>
                    <a:p>
                      <a:endParaRPr lang="en-US"/>
                    </a:p>
                  </a:txBody>
                  <a:tcPr/>
                </a:tc>
                <a:tc rowSpan="2">
                  <a:txBody>
                    <a:bodyPr/>
                    <a:lstStyle/>
                    <a:p>
                      <a:pPr marL="3175" marR="0" lvl="0" indent="0" algn="ctr" defTabSz="914400" rtl="0" eaLnBrk="1" fontAlgn="auto" latinLnBrk="0" hangingPunct="1">
                        <a:lnSpc>
                          <a:spcPct val="100000"/>
                        </a:lnSpc>
                        <a:spcBef>
                          <a:spcPts val="0"/>
                        </a:spcBef>
                        <a:spcAft>
                          <a:spcPts val="0"/>
                        </a:spcAft>
                        <a:buClrTx/>
                        <a:buSzTx/>
                        <a:buFontTx/>
                        <a:buNone/>
                        <a:tabLst/>
                        <a:defRPr/>
                      </a:pPr>
                      <a:r>
                        <a:rPr lang="en-US" sz="1800" spc="-10" dirty="0">
                          <a:solidFill>
                            <a:srgbClr val="3A6C29"/>
                          </a:solidFill>
                          <a:latin typeface="Arial"/>
                          <a:cs typeface="Arial"/>
                        </a:rPr>
                        <a:t>$1</a:t>
                      </a:r>
                      <a:r>
                        <a:rPr lang="en-US" sz="1800" spc="0" dirty="0">
                          <a:solidFill>
                            <a:srgbClr val="3A6C29"/>
                          </a:solidFill>
                          <a:latin typeface="Arial"/>
                          <a:cs typeface="Arial"/>
                        </a:rPr>
                        <a:t>,2</a:t>
                      </a:r>
                      <a:r>
                        <a:rPr lang="en-US" sz="1800" spc="-10" dirty="0">
                          <a:solidFill>
                            <a:srgbClr val="3A6C29"/>
                          </a:solidFill>
                          <a:latin typeface="Arial"/>
                          <a:cs typeface="Arial"/>
                        </a:rPr>
                        <a:t>0</a:t>
                      </a:r>
                      <a:r>
                        <a:rPr lang="en-US" sz="1800" spc="0" dirty="0">
                          <a:solidFill>
                            <a:srgbClr val="3A6C29"/>
                          </a:solidFill>
                          <a:latin typeface="Arial"/>
                          <a:cs typeface="Arial"/>
                        </a:rPr>
                        <a:t>0</a:t>
                      </a:r>
                      <a:endParaRPr lang="en-US" sz="1800" dirty="0">
                        <a:latin typeface="Arial"/>
                        <a:cs typeface="Arial"/>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solidFill>
                      <a:srgbClr val="E9EDE8"/>
                    </a:solidFill>
                  </a:tcPr>
                </a:tc>
                <a:extLst>
                  <a:ext uri="{0D108BD9-81ED-4DB2-BD59-A6C34878D82A}">
                    <a16:rowId xmlns="" xmlns:a16="http://schemas.microsoft.com/office/drawing/2014/main" val="2964896756"/>
                  </a:ext>
                </a:extLst>
              </a:tr>
              <a:tr h="274662">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A</a:t>
                      </a:r>
                      <a:r>
                        <a:rPr sz="1800" spc="-10" dirty="0">
                          <a:solidFill>
                            <a:srgbClr val="3A6C29"/>
                          </a:solidFill>
                          <a:latin typeface="Arial"/>
                          <a:cs typeface="Arial"/>
                        </a:rPr>
                        <a:t>d</a:t>
                      </a:r>
                      <a:r>
                        <a:rPr sz="1800" spc="0" dirty="0">
                          <a:solidFill>
                            <a:srgbClr val="3A6C29"/>
                          </a:solidFill>
                          <a:latin typeface="Arial"/>
                          <a:cs typeface="Arial"/>
                        </a:rPr>
                        <a:t>m</a:t>
                      </a:r>
                      <a:r>
                        <a:rPr sz="1800" spc="-10" dirty="0">
                          <a:solidFill>
                            <a:srgbClr val="3A6C29"/>
                          </a:solidFill>
                          <a:latin typeface="Arial"/>
                          <a:cs typeface="Arial"/>
                        </a:rPr>
                        <a:t>i</a:t>
                      </a:r>
                      <a:r>
                        <a:rPr sz="1800" spc="0" dirty="0">
                          <a:solidFill>
                            <a:srgbClr val="3A6C29"/>
                          </a:solidFill>
                          <a:latin typeface="Arial"/>
                          <a:cs typeface="Arial"/>
                        </a:rPr>
                        <a:t>ss</a:t>
                      </a:r>
                      <a:r>
                        <a:rPr sz="1800" spc="-10" dirty="0">
                          <a:solidFill>
                            <a:srgbClr val="3A6C29"/>
                          </a:solidFill>
                          <a:latin typeface="Arial"/>
                          <a:cs typeface="Arial"/>
                        </a:rPr>
                        <a:t>io</a:t>
                      </a:r>
                      <a:r>
                        <a:rPr sz="1800" spc="0" dirty="0">
                          <a:solidFill>
                            <a:srgbClr val="3A6C29"/>
                          </a:solidFill>
                          <a:latin typeface="Arial"/>
                          <a:cs typeface="Arial"/>
                        </a:rPr>
                        <a:t>n</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solidFill>
                      <a:srgbClr val="E9EDE8"/>
                    </a:solidFill>
                  </a:tcPr>
                </a:tc>
                <a:extLst>
                  <a:ext uri="{0D108BD9-81ED-4DB2-BD59-A6C34878D82A}">
                    <a16:rowId xmlns="" xmlns:a16="http://schemas.microsoft.com/office/drawing/2014/main" val="10007"/>
                  </a:ext>
                </a:extLst>
              </a:tr>
              <a:tr h="274481">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ICU</a:t>
                      </a:r>
                      <a:r>
                        <a:rPr sz="1800" spc="-100" dirty="0">
                          <a:solidFill>
                            <a:srgbClr val="3A6C29"/>
                          </a:solidFill>
                          <a:latin typeface="Arial"/>
                          <a:cs typeface="Arial"/>
                        </a:rPr>
                        <a:t> </a:t>
                      </a:r>
                      <a:r>
                        <a:rPr sz="1800" spc="0" dirty="0">
                          <a:solidFill>
                            <a:srgbClr val="3A6C29"/>
                          </a:solidFill>
                          <a:latin typeface="Arial"/>
                          <a:cs typeface="Arial"/>
                        </a:rPr>
                        <a:t>A</a:t>
                      </a:r>
                      <a:r>
                        <a:rPr sz="1800" spc="-10" dirty="0">
                          <a:solidFill>
                            <a:srgbClr val="3A6C29"/>
                          </a:solidFill>
                          <a:latin typeface="Arial"/>
                          <a:cs typeface="Arial"/>
                        </a:rPr>
                        <a:t>d</a:t>
                      </a:r>
                      <a:r>
                        <a:rPr sz="1800" spc="0" dirty="0">
                          <a:solidFill>
                            <a:srgbClr val="3A6C29"/>
                          </a:solidFill>
                          <a:latin typeface="Arial"/>
                          <a:cs typeface="Arial"/>
                        </a:rPr>
                        <a:t>miss</a:t>
                      </a:r>
                      <a:r>
                        <a:rPr sz="1800" spc="-10" dirty="0">
                          <a:solidFill>
                            <a:srgbClr val="3A6C29"/>
                          </a:solidFill>
                          <a:latin typeface="Arial"/>
                          <a:cs typeface="Arial"/>
                        </a:rPr>
                        <a:t>i</a:t>
                      </a:r>
                      <a:r>
                        <a:rPr sz="1800" spc="0" dirty="0">
                          <a:solidFill>
                            <a:srgbClr val="3A6C29"/>
                          </a:solidFill>
                          <a:latin typeface="Arial"/>
                          <a:cs typeface="Arial"/>
                        </a:rPr>
                        <a:t>on</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tc>
                  <a:txBody>
                    <a:bodyPr/>
                    <a:lstStyle/>
                    <a:p>
                      <a:pPr marL="3175" algn="ctr">
                        <a:lnSpc>
                          <a:spcPct val="100000"/>
                        </a:lnSpc>
                      </a:pPr>
                      <a:r>
                        <a:rPr sz="1800" dirty="0">
                          <a:solidFill>
                            <a:srgbClr val="3A6C29"/>
                          </a:solidFill>
                          <a:latin typeface="Arial"/>
                          <a:cs typeface="Arial"/>
                        </a:rPr>
                        <a:t>$</a:t>
                      </a:r>
                      <a:r>
                        <a:rPr sz="1800" spc="-10" dirty="0">
                          <a:solidFill>
                            <a:srgbClr val="3A6C29"/>
                          </a:solidFill>
                          <a:latin typeface="Arial"/>
                          <a:cs typeface="Arial"/>
                        </a:rPr>
                        <a:t>1</a:t>
                      </a:r>
                      <a:r>
                        <a:rPr sz="1800" spc="0" dirty="0">
                          <a:solidFill>
                            <a:srgbClr val="3A6C29"/>
                          </a:solidFill>
                          <a:latin typeface="Arial"/>
                          <a:cs typeface="Arial"/>
                        </a:rPr>
                        <a:t>,2</a:t>
                      </a:r>
                      <a:r>
                        <a:rPr sz="1800" spc="-10" dirty="0">
                          <a:solidFill>
                            <a:srgbClr val="3A6C29"/>
                          </a:solidFill>
                          <a:latin typeface="Arial"/>
                          <a:cs typeface="Arial"/>
                        </a:rPr>
                        <a:t>0</a:t>
                      </a:r>
                      <a:r>
                        <a:rPr sz="1800" spc="0" dirty="0">
                          <a:solidFill>
                            <a:srgbClr val="3A6C29"/>
                          </a:solidFill>
                          <a:latin typeface="Arial"/>
                          <a:cs typeface="Arial"/>
                        </a:rPr>
                        <a:t>0</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extLst>
                  <a:ext uri="{0D108BD9-81ED-4DB2-BD59-A6C34878D82A}">
                    <a16:rowId xmlns="" xmlns:a16="http://schemas.microsoft.com/office/drawing/2014/main" val="10008"/>
                  </a:ext>
                </a:extLst>
              </a:tr>
              <a:tr h="274320">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H</a:t>
                      </a:r>
                      <a:r>
                        <a:rPr sz="1800" spc="-10" dirty="0">
                          <a:solidFill>
                            <a:srgbClr val="3A6C29"/>
                          </a:solidFill>
                          <a:latin typeface="Arial"/>
                          <a:cs typeface="Arial"/>
                        </a:rPr>
                        <a:t>o</a:t>
                      </a:r>
                      <a:r>
                        <a:rPr sz="1800" spc="0" dirty="0">
                          <a:solidFill>
                            <a:srgbClr val="3A6C29"/>
                          </a:solidFill>
                          <a:latin typeface="Arial"/>
                          <a:cs typeface="Arial"/>
                        </a:rPr>
                        <a:t>sp</a:t>
                      </a:r>
                      <a:r>
                        <a:rPr sz="1800" spc="-10" dirty="0">
                          <a:solidFill>
                            <a:srgbClr val="3A6C29"/>
                          </a:solidFill>
                          <a:latin typeface="Arial"/>
                          <a:cs typeface="Arial"/>
                        </a:rPr>
                        <a:t>i</a:t>
                      </a:r>
                      <a:r>
                        <a:rPr sz="1800" spc="0" dirty="0">
                          <a:solidFill>
                            <a:srgbClr val="3A6C29"/>
                          </a:solidFill>
                          <a:latin typeface="Arial"/>
                          <a:cs typeface="Arial"/>
                        </a:rPr>
                        <a:t>tal</a:t>
                      </a:r>
                      <a:r>
                        <a:rPr sz="1800" spc="5" dirty="0">
                          <a:solidFill>
                            <a:srgbClr val="3A6C29"/>
                          </a:solidFill>
                          <a:latin typeface="Arial"/>
                          <a:cs typeface="Arial"/>
                        </a:rPr>
                        <a:t> </a:t>
                      </a:r>
                      <a:r>
                        <a:rPr sz="1800" spc="0" dirty="0">
                          <a:solidFill>
                            <a:srgbClr val="3A6C29"/>
                          </a:solidFill>
                          <a:latin typeface="Arial"/>
                          <a:cs typeface="Arial"/>
                        </a:rPr>
                        <a:t>Stay D</a:t>
                      </a:r>
                      <a:r>
                        <a:rPr sz="1800" spc="-10" dirty="0">
                          <a:solidFill>
                            <a:srgbClr val="3A6C29"/>
                          </a:solidFill>
                          <a:latin typeface="Arial"/>
                          <a:cs typeface="Arial"/>
                        </a:rPr>
                        <a:t>a</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y</a:t>
                      </a:r>
                      <a:r>
                        <a:rPr sz="1800" spc="10"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a</a:t>
                      </a:r>
                      <a:r>
                        <a:rPr sz="1800" spc="0" dirty="0">
                          <a:solidFill>
                            <a:srgbClr val="3A6C29"/>
                          </a:solidFill>
                          <a:latin typeface="Arial"/>
                          <a:cs typeface="Arial"/>
                        </a:rPr>
                        <a:t>te</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tc>
                  <a:txBody>
                    <a:bodyPr/>
                    <a:lstStyle/>
                    <a:p>
                      <a:pPr marL="1337310">
                        <a:lnSpc>
                          <a:spcPct val="100000"/>
                        </a:lnSpc>
                      </a:pPr>
                      <a:r>
                        <a:rPr sz="1800" dirty="0">
                          <a:solidFill>
                            <a:srgbClr val="3A6C29"/>
                          </a:solidFill>
                          <a:latin typeface="Arial"/>
                          <a:cs typeface="Arial"/>
                        </a:rPr>
                        <a:t>$</a:t>
                      </a:r>
                      <a:r>
                        <a:rPr sz="1800" spc="-10" dirty="0">
                          <a:solidFill>
                            <a:srgbClr val="3A6C29"/>
                          </a:solidFill>
                          <a:latin typeface="Arial"/>
                          <a:cs typeface="Arial"/>
                        </a:rPr>
                        <a:t>3</a:t>
                      </a:r>
                      <a:r>
                        <a:rPr sz="1800" spc="0" dirty="0">
                          <a:solidFill>
                            <a:srgbClr val="3A6C29"/>
                          </a:solidFill>
                          <a:latin typeface="Arial"/>
                          <a:cs typeface="Arial"/>
                        </a:rPr>
                        <a:t>50</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 d</a:t>
                      </a:r>
                      <a:r>
                        <a:rPr sz="1800" spc="-10" dirty="0">
                          <a:solidFill>
                            <a:srgbClr val="3A6C29"/>
                          </a:solidFill>
                          <a:latin typeface="Arial"/>
                          <a:cs typeface="Arial"/>
                        </a:rPr>
                        <a:t>a</a:t>
                      </a:r>
                      <a:r>
                        <a:rPr sz="1800" spc="0" dirty="0">
                          <a:solidFill>
                            <a:srgbClr val="3A6C29"/>
                          </a:solidFill>
                          <a:latin typeface="Arial"/>
                          <a:cs typeface="Arial"/>
                        </a:rPr>
                        <a:t>y</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extLst>
                  <a:ext uri="{0D108BD9-81ED-4DB2-BD59-A6C34878D82A}">
                    <a16:rowId xmlns="" xmlns:a16="http://schemas.microsoft.com/office/drawing/2014/main" val="10009"/>
                  </a:ext>
                </a:extLst>
              </a:tr>
              <a:tr h="274320">
                <a:tc>
                  <a:txBody>
                    <a:bodyPr/>
                    <a:lstStyle/>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ICU D</a:t>
                      </a:r>
                      <a:r>
                        <a:rPr sz="1800" spc="-10" dirty="0">
                          <a:solidFill>
                            <a:srgbClr val="3A6C29"/>
                          </a:solidFill>
                          <a:latin typeface="Arial"/>
                          <a:cs typeface="Arial"/>
                        </a:rPr>
                        <a:t>a</a:t>
                      </a:r>
                      <a:r>
                        <a:rPr sz="1800" spc="0" dirty="0">
                          <a:solidFill>
                            <a:srgbClr val="3A6C29"/>
                          </a:solidFill>
                          <a:latin typeface="Arial"/>
                          <a:cs typeface="Arial"/>
                        </a:rPr>
                        <a:t>i</a:t>
                      </a:r>
                      <a:r>
                        <a:rPr sz="1800" spc="-10" dirty="0">
                          <a:solidFill>
                            <a:srgbClr val="3A6C29"/>
                          </a:solidFill>
                          <a:latin typeface="Arial"/>
                          <a:cs typeface="Arial"/>
                        </a:rPr>
                        <a:t>l</a:t>
                      </a:r>
                      <a:r>
                        <a:rPr sz="1800" spc="0" dirty="0">
                          <a:solidFill>
                            <a:srgbClr val="3A6C29"/>
                          </a:solidFill>
                          <a:latin typeface="Arial"/>
                          <a:cs typeface="Arial"/>
                        </a:rPr>
                        <a:t>y</a:t>
                      </a:r>
                      <a:r>
                        <a:rPr sz="1800" spc="10" dirty="0">
                          <a:solidFill>
                            <a:srgbClr val="3A6C29"/>
                          </a:solidFill>
                          <a:latin typeface="Arial"/>
                          <a:cs typeface="Arial"/>
                        </a:rPr>
                        <a:t> </a:t>
                      </a:r>
                      <a:r>
                        <a:rPr sz="1800" spc="0" dirty="0">
                          <a:solidFill>
                            <a:srgbClr val="3A6C29"/>
                          </a:solidFill>
                          <a:latin typeface="Arial"/>
                          <a:cs typeface="Arial"/>
                        </a:rPr>
                        <a:t>R</a:t>
                      </a:r>
                      <a:r>
                        <a:rPr sz="1800" spc="-10" dirty="0">
                          <a:solidFill>
                            <a:srgbClr val="3A6C29"/>
                          </a:solidFill>
                          <a:latin typeface="Arial"/>
                          <a:cs typeface="Arial"/>
                        </a:rPr>
                        <a:t>a</a:t>
                      </a:r>
                      <a:r>
                        <a:rPr sz="1800" spc="0" dirty="0">
                          <a:solidFill>
                            <a:srgbClr val="3A6C29"/>
                          </a:solidFill>
                          <a:latin typeface="Arial"/>
                          <a:cs typeface="Arial"/>
                        </a:rPr>
                        <a:t>te</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tc>
                  <a:txBody>
                    <a:bodyPr/>
                    <a:lstStyle/>
                    <a:p>
                      <a:pPr marL="1337310">
                        <a:lnSpc>
                          <a:spcPct val="100000"/>
                        </a:lnSpc>
                      </a:pPr>
                      <a:r>
                        <a:rPr sz="1800" dirty="0">
                          <a:solidFill>
                            <a:srgbClr val="3A6C29"/>
                          </a:solidFill>
                          <a:latin typeface="Arial"/>
                          <a:cs typeface="Arial"/>
                        </a:rPr>
                        <a:t>$</a:t>
                      </a:r>
                      <a:r>
                        <a:rPr sz="1800" spc="-10" dirty="0">
                          <a:solidFill>
                            <a:srgbClr val="3A6C29"/>
                          </a:solidFill>
                          <a:latin typeface="Arial"/>
                          <a:cs typeface="Arial"/>
                        </a:rPr>
                        <a:t>3</a:t>
                      </a:r>
                      <a:r>
                        <a:rPr sz="1800" spc="0" dirty="0">
                          <a:solidFill>
                            <a:srgbClr val="3A6C29"/>
                          </a:solidFill>
                          <a:latin typeface="Arial"/>
                          <a:cs typeface="Arial"/>
                        </a:rPr>
                        <a:t>50</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 d</a:t>
                      </a:r>
                      <a:r>
                        <a:rPr sz="1800" spc="-10" dirty="0">
                          <a:solidFill>
                            <a:srgbClr val="3A6C29"/>
                          </a:solidFill>
                          <a:latin typeface="Arial"/>
                          <a:cs typeface="Arial"/>
                        </a:rPr>
                        <a:t>a</a:t>
                      </a:r>
                      <a:r>
                        <a:rPr sz="1800" spc="0" dirty="0">
                          <a:solidFill>
                            <a:srgbClr val="3A6C29"/>
                          </a:solidFill>
                          <a:latin typeface="Arial"/>
                          <a:cs typeface="Arial"/>
                        </a:rPr>
                        <a:t>y</a:t>
                      </a:r>
                      <a:endParaRPr sz="1800">
                        <a:latin typeface="Arial"/>
                        <a:cs typeface="Arial"/>
                      </a:endParaRPr>
                    </a:p>
                  </a:txBody>
                  <a:tcPr marL="0" marR="0" marT="0" marB="0">
                    <a:lnL w="12700">
                      <a:solidFill>
                        <a:srgbClr val="FFFFFF"/>
                      </a:solidFill>
                      <a:prstDash val="solid"/>
                    </a:lnL>
                    <a:lnR w="12700">
                      <a:solidFill>
                        <a:srgbClr val="FFFFFF"/>
                      </a:solidFill>
                      <a:prstDash val="solid"/>
                    </a:lnR>
                    <a:solidFill>
                      <a:srgbClr val="E9EDE8"/>
                    </a:solidFill>
                  </a:tcPr>
                </a:tc>
                <a:extLst>
                  <a:ext uri="{0D108BD9-81ED-4DB2-BD59-A6C34878D82A}">
                    <a16:rowId xmlns="" xmlns:a16="http://schemas.microsoft.com/office/drawing/2014/main" val="10010"/>
                  </a:ext>
                </a:extLst>
              </a:tr>
              <a:tr h="304744">
                <a:tc>
                  <a:txBody>
                    <a:bodyPr/>
                    <a:lstStyle/>
                    <a:p>
                      <a:pPr marL="85090">
                        <a:lnSpc>
                          <a:spcPct val="100000"/>
                        </a:lnSpc>
                      </a:pPr>
                      <a:r>
                        <a:rPr sz="1800" dirty="0">
                          <a:solidFill>
                            <a:srgbClr val="3A6C29"/>
                          </a:solidFill>
                          <a:latin typeface="Arial"/>
                          <a:cs typeface="Arial"/>
                        </a:rPr>
                        <a:t>Ma</a:t>
                      </a:r>
                      <a:r>
                        <a:rPr sz="1800" spc="-20" dirty="0">
                          <a:solidFill>
                            <a:srgbClr val="3A6C29"/>
                          </a:solidFill>
                          <a:latin typeface="Arial"/>
                          <a:cs typeface="Arial"/>
                        </a:rPr>
                        <a:t>x</a:t>
                      </a:r>
                      <a:r>
                        <a:rPr sz="1800" spc="0" dirty="0">
                          <a:solidFill>
                            <a:srgbClr val="3A6C29"/>
                          </a:solidFill>
                          <a:latin typeface="Arial"/>
                          <a:cs typeface="Arial"/>
                        </a:rPr>
                        <a:t>im</a:t>
                      </a:r>
                      <a:r>
                        <a:rPr sz="1800" spc="-10" dirty="0">
                          <a:solidFill>
                            <a:srgbClr val="3A6C29"/>
                          </a:solidFill>
                          <a:latin typeface="Arial"/>
                          <a:cs typeface="Arial"/>
                        </a:rPr>
                        <a:t>u</a:t>
                      </a:r>
                      <a:r>
                        <a:rPr sz="1800" spc="0" dirty="0">
                          <a:solidFill>
                            <a:srgbClr val="3A6C29"/>
                          </a:solidFill>
                          <a:latin typeface="Arial"/>
                          <a:cs typeface="Arial"/>
                        </a:rPr>
                        <a:t>m</a:t>
                      </a:r>
                      <a:r>
                        <a:rPr sz="1800" spc="25" dirty="0">
                          <a:solidFill>
                            <a:srgbClr val="3A6C29"/>
                          </a:solidFill>
                          <a:latin typeface="Arial"/>
                          <a:cs typeface="Arial"/>
                        </a:rPr>
                        <a:t> </a:t>
                      </a:r>
                      <a:r>
                        <a:rPr sz="1800" spc="0" dirty="0">
                          <a:solidFill>
                            <a:srgbClr val="3A6C29"/>
                          </a:solidFill>
                          <a:latin typeface="Arial"/>
                          <a:cs typeface="Arial"/>
                        </a:rPr>
                        <a:t>B</a:t>
                      </a:r>
                      <a:r>
                        <a:rPr sz="1800" spc="-10" dirty="0">
                          <a:solidFill>
                            <a:srgbClr val="3A6C29"/>
                          </a:solidFill>
                          <a:latin typeface="Arial"/>
                          <a:cs typeface="Arial"/>
                        </a:rPr>
                        <a:t>e</a:t>
                      </a:r>
                      <a:r>
                        <a:rPr sz="1800" spc="0" dirty="0">
                          <a:solidFill>
                            <a:srgbClr val="3A6C29"/>
                          </a:solidFill>
                          <a:latin typeface="Arial"/>
                          <a:cs typeface="Arial"/>
                        </a:rPr>
                        <a:t>n</a:t>
                      </a:r>
                      <a:r>
                        <a:rPr sz="1800" spc="-10" dirty="0">
                          <a:solidFill>
                            <a:srgbClr val="3A6C29"/>
                          </a:solidFill>
                          <a:latin typeface="Arial"/>
                          <a:cs typeface="Arial"/>
                        </a:rPr>
                        <a:t>e</a:t>
                      </a:r>
                      <a:r>
                        <a:rPr sz="1800" spc="0" dirty="0">
                          <a:solidFill>
                            <a:srgbClr val="3A6C29"/>
                          </a:solidFill>
                          <a:latin typeface="Arial"/>
                          <a:cs typeface="Arial"/>
                        </a:rPr>
                        <a:t>fit</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ri</a:t>
                      </a:r>
                      <a:r>
                        <a:rPr sz="1800" spc="-10" dirty="0">
                          <a:solidFill>
                            <a:srgbClr val="3A6C29"/>
                          </a:solidFill>
                          <a:latin typeface="Arial"/>
                          <a:cs typeface="Arial"/>
                        </a:rPr>
                        <a:t>o</a:t>
                      </a:r>
                      <a:r>
                        <a:rPr sz="1800" spc="0" dirty="0">
                          <a:solidFill>
                            <a:srgbClr val="3A6C29"/>
                          </a:solidFill>
                          <a:latin typeface="Arial"/>
                          <a:cs typeface="Arial"/>
                        </a:rPr>
                        <a:t>d</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9EDE8"/>
                    </a:solidFill>
                  </a:tcPr>
                </a:tc>
                <a:tc>
                  <a:txBody>
                    <a:bodyPr/>
                    <a:lstStyle/>
                    <a:p>
                      <a:pPr marL="635" algn="ctr">
                        <a:lnSpc>
                          <a:spcPct val="100000"/>
                        </a:lnSpc>
                      </a:pPr>
                      <a:r>
                        <a:rPr sz="1800" dirty="0">
                          <a:solidFill>
                            <a:srgbClr val="3A6C29"/>
                          </a:solidFill>
                          <a:latin typeface="Arial"/>
                          <a:cs typeface="Arial"/>
                        </a:rPr>
                        <a:t>3</a:t>
                      </a:r>
                      <a:r>
                        <a:rPr sz="1800" spc="-10" dirty="0">
                          <a:solidFill>
                            <a:srgbClr val="3A6C29"/>
                          </a:solidFill>
                          <a:latin typeface="Arial"/>
                          <a:cs typeface="Arial"/>
                        </a:rPr>
                        <a:t>6</a:t>
                      </a:r>
                      <a:r>
                        <a:rPr sz="1800" spc="0" dirty="0">
                          <a:solidFill>
                            <a:srgbClr val="3A6C29"/>
                          </a:solidFill>
                          <a:latin typeface="Arial"/>
                          <a:cs typeface="Arial"/>
                        </a:rPr>
                        <a:t>5</a:t>
                      </a:r>
                      <a:r>
                        <a:rPr sz="1800" spc="5" dirty="0">
                          <a:solidFill>
                            <a:srgbClr val="3A6C29"/>
                          </a:solidFill>
                          <a:latin typeface="Arial"/>
                          <a:cs typeface="Arial"/>
                        </a:rPr>
                        <a:t> </a:t>
                      </a:r>
                      <a:r>
                        <a:rPr sz="1800" spc="0" dirty="0">
                          <a:solidFill>
                            <a:srgbClr val="3A6C29"/>
                          </a:solidFill>
                          <a:latin typeface="Arial"/>
                          <a:cs typeface="Arial"/>
                        </a:rPr>
                        <a:t>d</a:t>
                      </a:r>
                      <a:r>
                        <a:rPr sz="1800" spc="-10" dirty="0">
                          <a:solidFill>
                            <a:srgbClr val="3A6C29"/>
                          </a:solidFill>
                          <a:latin typeface="Arial"/>
                          <a:cs typeface="Arial"/>
                        </a:rPr>
                        <a:t>a</a:t>
                      </a:r>
                      <a:r>
                        <a:rPr sz="1800" spc="-25" dirty="0">
                          <a:solidFill>
                            <a:srgbClr val="3A6C29"/>
                          </a:solidFill>
                          <a:latin typeface="Arial"/>
                          <a:cs typeface="Arial"/>
                        </a:rPr>
                        <a:t>y</a:t>
                      </a:r>
                      <a:r>
                        <a:rPr sz="1800" spc="0" dirty="0">
                          <a:solidFill>
                            <a:srgbClr val="3A6C29"/>
                          </a:solidFill>
                          <a:latin typeface="Arial"/>
                          <a:cs typeface="Arial"/>
                        </a:rPr>
                        <a:t>s</a:t>
                      </a:r>
                      <a:endParaRPr sz="1800">
                        <a:latin typeface="Arial"/>
                        <a:cs typeface="Arial"/>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9EDE8"/>
                    </a:solidFill>
                  </a:tcPr>
                </a:tc>
                <a:extLst>
                  <a:ext uri="{0D108BD9-81ED-4DB2-BD59-A6C34878D82A}">
                    <a16:rowId xmlns="" xmlns:a16="http://schemas.microsoft.com/office/drawing/2014/main" val="10011"/>
                  </a:ext>
                </a:extLst>
              </a:tr>
              <a:tr h="365760">
                <a:tc>
                  <a:txBody>
                    <a:bodyPr/>
                    <a:lstStyle/>
                    <a:p>
                      <a:pPr marL="85090">
                        <a:lnSpc>
                          <a:spcPct val="100000"/>
                        </a:lnSpc>
                      </a:pPr>
                      <a:r>
                        <a:rPr sz="1800" dirty="0">
                          <a:solidFill>
                            <a:srgbClr val="3A6C29"/>
                          </a:solidFill>
                          <a:latin typeface="Arial"/>
                          <a:cs typeface="Arial"/>
                        </a:rPr>
                        <a:t>L</a:t>
                      </a:r>
                      <a:r>
                        <a:rPr sz="1800" spc="-10" dirty="0">
                          <a:solidFill>
                            <a:srgbClr val="3A6C29"/>
                          </a:solidFill>
                          <a:latin typeface="Arial"/>
                          <a:cs typeface="Arial"/>
                        </a:rPr>
                        <a:t>a</a:t>
                      </a:r>
                      <a:r>
                        <a:rPr sz="1800" spc="0" dirty="0">
                          <a:solidFill>
                            <a:srgbClr val="3A6C29"/>
                          </a:solidFill>
                          <a:latin typeface="Arial"/>
                          <a:cs typeface="Arial"/>
                        </a:rPr>
                        <a:t>cer</a:t>
                      </a:r>
                      <a:r>
                        <a:rPr sz="1800" spc="-10" dirty="0">
                          <a:solidFill>
                            <a:srgbClr val="3A6C29"/>
                          </a:solidFill>
                          <a:latin typeface="Arial"/>
                          <a:cs typeface="Arial"/>
                        </a:rPr>
                        <a:t>a</a:t>
                      </a:r>
                      <a:r>
                        <a:rPr sz="1800" spc="0" dirty="0">
                          <a:solidFill>
                            <a:srgbClr val="3A6C29"/>
                          </a:solidFill>
                          <a:latin typeface="Arial"/>
                          <a:cs typeface="Arial"/>
                        </a:rPr>
                        <a:t>tio</a:t>
                      </a:r>
                      <a:r>
                        <a:rPr sz="1800" spc="-10" dirty="0">
                          <a:solidFill>
                            <a:srgbClr val="3A6C29"/>
                          </a:solidFill>
                          <a:latin typeface="Arial"/>
                          <a:cs typeface="Arial"/>
                        </a:rPr>
                        <a:t>n</a:t>
                      </a:r>
                      <a:r>
                        <a:rPr sz="1800" spc="0" dirty="0">
                          <a:solidFill>
                            <a:srgbClr val="3A6C29"/>
                          </a:solidFill>
                          <a:latin typeface="Arial"/>
                          <a:cs typeface="Arial"/>
                        </a:rPr>
                        <a:t>s</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L="1270" algn="ctr">
                        <a:lnSpc>
                          <a:spcPct val="100000"/>
                        </a:lnSpc>
                      </a:pPr>
                      <a:r>
                        <a:rPr sz="180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a:t>
                      </a:r>
                      <a:r>
                        <a:rPr sz="1800" spc="0" dirty="0">
                          <a:solidFill>
                            <a:srgbClr val="3A6C29"/>
                          </a:solidFill>
                          <a:latin typeface="Arial"/>
                          <a:cs typeface="Arial"/>
                        </a:rPr>
                        <a:t>6</a:t>
                      </a:r>
                      <a:r>
                        <a:rPr sz="1800" spc="-10" dirty="0">
                          <a:solidFill>
                            <a:srgbClr val="3A6C29"/>
                          </a:solidFill>
                          <a:latin typeface="Arial"/>
                          <a:cs typeface="Arial"/>
                        </a:rPr>
                        <a:t>0</a:t>
                      </a:r>
                      <a:r>
                        <a:rPr sz="1800" spc="0" dirty="0">
                          <a:solidFill>
                            <a:srgbClr val="3A6C29"/>
                          </a:solidFill>
                          <a:latin typeface="Arial"/>
                          <a:cs typeface="Arial"/>
                        </a:rPr>
                        <a:t>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12"/>
                  </a:ext>
                </a:extLst>
              </a:tr>
              <a:tr h="548639">
                <a:tc>
                  <a:txBody>
                    <a:bodyPr/>
                    <a:lstStyle/>
                    <a:p>
                      <a:pPr marL="85090">
                        <a:lnSpc>
                          <a:spcPct val="100000"/>
                        </a:lnSpc>
                      </a:pPr>
                      <a:r>
                        <a:rPr sz="1800" dirty="0">
                          <a:solidFill>
                            <a:srgbClr val="3A6C29"/>
                          </a:solidFill>
                          <a:latin typeface="Arial"/>
                          <a:cs typeface="Arial"/>
                        </a:rPr>
                        <a:t>S</a:t>
                      </a:r>
                      <a:r>
                        <a:rPr sz="1800" spc="-10" dirty="0">
                          <a:solidFill>
                            <a:srgbClr val="3A6C29"/>
                          </a:solidFill>
                          <a:latin typeface="Arial"/>
                          <a:cs typeface="Arial"/>
                        </a:rPr>
                        <a:t>u</a:t>
                      </a:r>
                      <a:r>
                        <a:rPr sz="1800" spc="0" dirty="0">
                          <a:solidFill>
                            <a:srgbClr val="3A6C29"/>
                          </a:solidFill>
                          <a:latin typeface="Arial"/>
                          <a:cs typeface="Arial"/>
                        </a:rPr>
                        <a:t>rg</a:t>
                      </a:r>
                      <a:r>
                        <a:rPr sz="1800" spc="-10" dirty="0">
                          <a:solidFill>
                            <a:srgbClr val="3A6C29"/>
                          </a:solidFill>
                          <a:latin typeface="Arial"/>
                          <a:cs typeface="Arial"/>
                        </a:rPr>
                        <a:t>e</a:t>
                      </a:r>
                      <a:r>
                        <a:rPr sz="1800" spc="0" dirty="0">
                          <a:solidFill>
                            <a:srgbClr val="3A6C29"/>
                          </a:solidFill>
                          <a:latin typeface="Arial"/>
                          <a:cs typeface="Arial"/>
                        </a:rPr>
                        <a:t>ry</a:t>
                      </a:r>
                      <a:endParaRPr sz="180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tc>
                  <a:txBody>
                    <a:bodyPr/>
                    <a:lstStyle/>
                    <a:p>
                      <a:pPr marL="3175" algn="ctr">
                        <a:lnSpc>
                          <a:spcPct val="100000"/>
                        </a:lnSpc>
                      </a:pPr>
                      <a:r>
                        <a:rPr sz="180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a:t>
                      </a:r>
                      <a:r>
                        <a:rPr sz="1800" spc="0" dirty="0">
                          <a:solidFill>
                            <a:srgbClr val="3A6C29"/>
                          </a:solidFill>
                          <a:latin typeface="Arial"/>
                          <a:cs typeface="Arial"/>
                        </a:rPr>
                        <a:t>1,</a:t>
                      </a:r>
                      <a:r>
                        <a:rPr sz="1800" spc="-10" dirty="0">
                          <a:solidFill>
                            <a:srgbClr val="3A6C29"/>
                          </a:solidFill>
                          <a:latin typeface="Arial"/>
                          <a:cs typeface="Arial"/>
                        </a:rPr>
                        <a:t>5</a:t>
                      </a:r>
                      <a:r>
                        <a:rPr sz="1800" spc="0" dirty="0">
                          <a:solidFill>
                            <a:srgbClr val="3A6C29"/>
                          </a:solidFill>
                          <a:latin typeface="Arial"/>
                          <a:cs typeface="Arial"/>
                        </a:rPr>
                        <a:t>00</a:t>
                      </a:r>
                      <a:endParaRPr sz="1800" dirty="0">
                        <a:latin typeface="Arial"/>
                        <a:cs typeface="Arial"/>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E8"/>
                    </a:solidFill>
                  </a:tcPr>
                </a:tc>
                <a:extLst>
                  <a:ext uri="{0D108BD9-81ED-4DB2-BD59-A6C34878D82A}">
                    <a16:rowId xmlns="" xmlns:a16="http://schemas.microsoft.com/office/drawing/2014/main" val="10013"/>
                  </a:ext>
                </a:extLst>
              </a:tr>
              <a:tr h="914438">
                <a:tc>
                  <a:txBody>
                    <a:bodyPr/>
                    <a:lstStyle/>
                    <a:p>
                      <a:pPr marL="85090">
                        <a:lnSpc>
                          <a:spcPct val="100000"/>
                        </a:lnSpc>
                      </a:pPr>
                      <a:r>
                        <a:rPr sz="1800" spc="-60" dirty="0">
                          <a:solidFill>
                            <a:srgbClr val="3A6C29"/>
                          </a:solidFill>
                          <a:latin typeface="Arial"/>
                          <a:cs typeface="Arial"/>
                        </a:rPr>
                        <a:t>T</a:t>
                      </a:r>
                      <a:r>
                        <a:rPr sz="1800" spc="0" dirty="0">
                          <a:solidFill>
                            <a:srgbClr val="3A6C29"/>
                          </a:solidFill>
                          <a:latin typeface="Arial"/>
                          <a:cs typeface="Arial"/>
                        </a:rPr>
                        <a:t>rav</a:t>
                      </a:r>
                      <a:r>
                        <a:rPr sz="1800" spc="-10" dirty="0">
                          <a:solidFill>
                            <a:srgbClr val="3A6C29"/>
                          </a:solidFill>
                          <a:latin typeface="Arial"/>
                          <a:cs typeface="Arial"/>
                        </a:rPr>
                        <a:t>e</a:t>
                      </a:r>
                      <a:r>
                        <a:rPr sz="1800" spc="0" dirty="0">
                          <a:solidFill>
                            <a:srgbClr val="3A6C29"/>
                          </a:solidFill>
                          <a:latin typeface="Arial"/>
                          <a:cs typeface="Arial"/>
                        </a:rPr>
                        <a:t>l</a:t>
                      </a:r>
                      <a:endParaRPr sz="180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rso</a:t>
                      </a:r>
                      <a:r>
                        <a:rPr sz="1800" spc="-10" dirty="0">
                          <a:solidFill>
                            <a:srgbClr val="3A6C29"/>
                          </a:solidFill>
                          <a:latin typeface="Arial"/>
                          <a:cs typeface="Arial"/>
                        </a:rPr>
                        <a:t>n</a:t>
                      </a:r>
                      <a:r>
                        <a:rPr sz="1800" spc="0" dirty="0">
                          <a:solidFill>
                            <a:srgbClr val="3A6C29"/>
                          </a:solidFill>
                          <a:latin typeface="Arial"/>
                          <a:cs typeface="Arial"/>
                        </a:rPr>
                        <a:t>al</a:t>
                      </a:r>
                      <a:r>
                        <a:rPr sz="1800" spc="5" dirty="0">
                          <a:solidFill>
                            <a:srgbClr val="3A6C29"/>
                          </a:solidFill>
                          <a:latin typeface="Arial"/>
                          <a:cs typeface="Arial"/>
                        </a:rPr>
                        <a:t> </a:t>
                      </a:r>
                      <a:r>
                        <a:rPr sz="1800" spc="0" dirty="0">
                          <a:solidFill>
                            <a:srgbClr val="3A6C29"/>
                          </a:solidFill>
                          <a:latin typeface="Arial"/>
                          <a:cs typeface="Arial"/>
                        </a:rPr>
                        <a:t>Me</a:t>
                      </a:r>
                      <a:r>
                        <a:rPr sz="1800" spc="-10" dirty="0">
                          <a:solidFill>
                            <a:srgbClr val="3A6C29"/>
                          </a:solidFill>
                          <a:latin typeface="Arial"/>
                          <a:cs typeface="Arial"/>
                        </a:rPr>
                        <a:t>d</a:t>
                      </a:r>
                      <a:r>
                        <a:rPr sz="1800" spc="0" dirty="0">
                          <a:solidFill>
                            <a:srgbClr val="3A6C29"/>
                          </a:solidFill>
                          <a:latin typeface="Arial"/>
                          <a:cs typeface="Arial"/>
                        </a:rPr>
                        <a:t>ic</a:t>
                      </a:r>
                      <a:r>
                        <a:rPr sz="1800" spc="-10" dirty="0">
                          <a:solidFill>
                            <a:srgbClr val="3A6C29"/>
                          </a:solidFill>
                          <a:latin typeface="Arial"/>
                          <a:cs typeface="Arial"/>
                        </a:rPr>
                        <a:t>a</a:t>
                      </a:r>
                      <a:r>
                        <a:rPr sz="1800" spc="0" dirty="0">
                          <a:solidFill>
                            <a:srgbClr val="3A6C29"/>
                          </a:solidFill>
                          <a:latin typeface="Arial"/>
                          <a:cs typeface="Arial"/>
                        </a:rPr>
                        <a:t>l</a:t>
                      </a:r>
                      <a:r>
                        <a:rPr sz="1800" spc="-15" dirty="0">
                          <a:solidFill>
                            <a:srgbClr val="3A6C29"/>
                          </a:solidFill>
                          <a:latin typeface="Arial"/>
                          <a:cs typeface="Arial"/>
                        </a:rPr>
                        <a:t> </a:t>
                      </a:r>
                      <a:r>
                        <a:rPr sz="1800" spc="-60" dirty="0">
                          <a:solidFill>
                            <a:srgbClr val="3A6C29"/>
                          </a:solidFill>
                          <a:latin typeface="Arial"/>
                          <a:cs typeface="Arial"/>
                        </a:rPr>
                        <a:t>T</a:t>
                      </a:r>
                      <a:r>
                        <a:rPr sz="1800" spc="0" dirty="0">
                          <a:solidFill>
                            <a:srgbClr val="3A6C29"/>
                          </a:solidFill>
                          <a:latin typeface="Arial"/>
                          <a:cs typeface="Arial"/>
                        </a:rPr>
                        <a:t>rav</a:t>
                      </a:r>
                      <a:r>
                        <a:rPr sz="1800" spc="-10" dirty="0">
                          <a:solidFill>
                            <a:srgbClr val="3A6C29"/>
                          </a:solidFill>
                          <a:latin typeface="Arial"/>
                          <a:cs typeface="Arial"/>
                        </a:rPr>
                        <a:t>e</a:t>
                      </a:r>
                      <a:r>
                        <a:rPr sz="1800" spc="0" dirty="0">
                          <a:solidFill>
                            <a:srgbClr val="3A6C29"/>
                          </a:solidFill>
                          <a:latin typeface="Arial"/>
                          <a:cs typeface="Arial"/>
                        </a:rPr>
                        <a:t>l</a:t>
                      </a:r>
                      <a:endParaRPr sz="1800">
                        <a:latin typeface="Arial"/>
                        <a:cs typeface="Arial"/>
                      </a:endParaRPr>
                    </a:p>
                    <a:p>
                      <a:pPr marL="371475" indent="-287020">
                        <a:lnSpc>
                          <a:spcPct val="100000"/>
                        </a:lnSpc>
                        <a:buClr>
                          <a:srgbClr val="3A6C29"/>
                        </a:buClr>
                        <a:buFont typeface="Arial"/>
                        <a:buChar char="•"/>
                        <a:tabLst>
                          <a:tab pos="371475" algn="l"/>
                        </a:tabLst>
                      </a:pPr>
                      <a:r>
                        <a:rPr sz="1800" dirty="0">
                          <a:solidFill>
                            <a:srgbClr val="3A6C29"/>
                          </a:solidFill>
                          <a:latin typeface="Arial"/>
                          <a:cs typeface="Arial"/>
                        </a:rPr>
                        <a:t>L</a:t>
                      </a:r>
                      <a:r>
                        <a:rPr sz="1800" spc="-10" dirty="0">
                          <a:solidFill>
                            <a:srgbClr val="3A6C29"/>
                          </a:solidFill>
                          <a:latin typeface="Arial"/>
                          <a:cs typeface="Arial"/>
                        </a:rPr>
                        <a:t>o</a:t>
                      </a:r>
                      <a:r>
                        <a:rPr sz="1800" spc="0" dirty="0">
                          <a:solidFill>
                            <a:srgbClr val="3A6C29"/>
                          </a:solidFill>
                          <a:latin typeface="Arial"/>
                          <a:cs typeface="Arial"/>
                        </a:rPr>
                        <a:t>d</a:t>
                      </a:r>
                      <a:r>
                        <a:rPr sz="1800" spc="-10" dirty="0">
                          <a:solidFill>
                            <a:srgbClr val="3A6C29"/>
                          </a:solidFill>
                          <a:latin typeface="Arial"/>
                          <a:cs typeface="Arial"/>
                        </a:rPr>
                        <a:t>g</a:t>
                      </a:r>
                      <a:r>
                        <a:rPr sz="1800" spc="0" dirty="0">
                          <a:solidFill>
                            <a:srgbClr val="3A6C29"/>
                          </a:solidFill>
                          <a:latin typeface="Arial"/>
                          <a:cs typeface="Arial"/>
                        </a:rPr>
                        <a:t>i</a:t>
                      </a:r>
                      <a:r>
                        <a:rPr sz="1800" spc="-10" dirty="0">
                          <a:solidFill>
                            <a:srgbClr val="3A6C29"/>
                          </a:solidFill>
                          <a:latin typeface="Arial"/>
                          <a:cs typeface="Arial"/>
                        </a:rPr>
                        <a:t>n</a:t>
                      </a:r>
                      <a:r>
                        <a:rPr sz="1800" spc="0" dirty="0">
                          <a:solidFill>
                            <a:srgbClr val="3A6C29"/>
                          </a:solidFill>
                          <a:latin typeface="Arial"/>
                          <a:cs typeface="Arial"/>
                        </a:rPr>
                        <a:t>g</a:t>
                      </a:r>
                      <a:r>
                        <a:rPr sz="1800" spc="20" dirty="0">
                          <a:solidFill>
                            <a:srgbClr val="3A6C29"/>
                          </a:solidFill>
                          <a:latin typeface="Arial"/>
                          <a:cs typeface="Arial"/>
                        </a:rPr>
                        <a:t> </a:t>
                      </a:r>
                      <a:r>
                        <a:rPr sz="1800" spc="0" dirty="0">
                          <a:solidFill>
                            <a:srgbClr val="3A6C29"/>
                          </a:solidFill>
                          <a:latin typeface="Arial"/>
                          <a:cs typeface="Arial"/>
                        </a:rPr>
                        <a:t>(Up</a:t>
                      </a:r>
                      <a:r>
                        <a:rPr sz="1800" spc="-10" dirty="0">
                          <a:solidFill>
                            <a:srgbClr val="3A6C29"/>
                          </a:solidFill>
                          <a:latin typeface="Arial"/>
                          <a:cs typeface="Arial"/>
                        </a:rPr>
                        <a:t> </a:t>
                      </a:r>
                      <a:r>
                        <a:rPr sz="1800" spc="5" dirty="0">
                          <a:solidFill>
                            <a:srgbClr val="3A6C29"/>
                          </a:solidFill>
                          <a:latin typeface="Arial"/>
                          <a:cs typeface="Arial"/>
                        </a:rPr>
                        <a:t>t</a:t>
                      </a:r>
                      <a:r>
                        <a:rPr sz="1800" spc="0" dirty="0">
                          <a:solidFill>
                            <a:srgbClr val="3A6C29"/>
                          </a:solidFill>
                          <a:latin typeface="Arial"/>
                          <a:cs typeface="Arial"/>
                        </a:rPr>
                        <a:t>o </a:t>
                      </a:r>
                      <a:r>
                        <a:rPr sz="1800" spc="-10" dirty="0">
                          <a:solidFill>
                            <a:srgbClr val="3A6C29"/>
                          </a:solidFill>
                          <a:latin typeface="Arial"/>
                          <a:cs typeface="Arial"/>
                        </a:rPr>
                        <a:t>3</a:t>
                      </a:r>
                      <a:r>
                        <a:rPr sz="1800" spc="0" dirty="0">
                          <a:solidFill>
                            <a:srgbClr val="3A6C29"/>
                          </a:solidFill>
                          <a:latin typeface="Arial"/>
                          <a:cs typeface="Arial"/>
                        </a:rPr>
                        <a:t>0 </a:t>
                      </a:r>
                      <a:r>
                        <a:rPr sz="1800" spc="-10" dirty="0">
                          <a:solidFill>
                            <a:srgbClr val="3A6C29"/>
                          </a:solidFill>
                          <a:latin typeface="Arial"/>
                          <a:cs typeface="Arial"/>
                        </a:rPr>
                        <a:t>d</a:t>
                      </a:r>
                      <a:r>
                        <a:rPr sz="1800" spc="0" dirty="0">
                          <a:solidFill>
                            <a:srgbClr val="3A6C29"/>
                          </a:solidFill>
                          <a:latin typeface="Arial"/>
                          <a:cs typeface="Arial"/>
                        </a:rPr>
                        <a:t>a</a:t>
                      </a:r>
                      <a:r>
                        <a:rPr sz="1800" spc="-30" dirty="0">
                          <a:solidFill>
                            <a:srgbClr val="3A6C29"/>
                          </a:solidFill>
                          <a:latin typeface="Arial"/>
                          <a:cs typeface="Arial"/>
                        </a:rPr>
                        <a:t>y</a:t>
                      </a:r>
                      <a:r>
                        <a:rPr sz="1800" spc="0" dirty="0">
                          <a:solidFill>
                            <a:srgbClr val="3A6C29"/>
                          </a:solidFill>
                          <a:latin typeface="Arial"/>
                          <a:cs typeface="Arial"/>
                        </a:rPr>
                        <a:t>s</a:t>
                      </a:r>
                      <a:r>
                        <a:rPr sz="1800" spc="3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 acc)</a:t>
                      </a:r>
                      <a:endParaRPr sz="18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tc>
                  <a:txBody>
                    <a:bodyPr/>
                    <a:lstStyle/>
                    <a:p>
                      <a:pPr marR="0" algn="ctr">
                        <a:lnSpc>
                          <a:spcPct val="100000"/>
                        </a:lnSpc>
                      </a:pPr>
                      <a:endParaRPr lang="en-US" sz="1800" spc="-5" dirty="0">
                        <a:solidFill>
                          <a:srgbClr val="3A6C29"/>
                        </a:solidFill>
                        <a:latin typeface="Arial"/>
                        <a:cs typeface="Arial"/>
                      </a:endParaRPr>
                    </a:p>
                    <a:p>
                      <a:pPr marR="0" algn="ctr">
                        <a:lnSpc>
                          <a:spcPct val="100000"/>
                        </a:lnSpc>
                      </a:pPr>
                      <a:r>
                        <a:rPr sz="1800" spc="-5" dirty="0">
                          <a:solidFill>
                            <a:srgbClr val="3A6C29"/>
                          </a:solidFill>
                          <a:latin typeface="Arial"/>
                          <a:cs typeface="Arial"/>
                        </a:rPr>
                        <a:t>$200</a:t>
                      </a:r>
                      <a:endParaRPr sz="1800" dirty="0">
                        <a:latin typeface="Arial"/>
                        <a:cs typeface="Arial"/>
                      </a:endParaRPr>
                    </a:p>
                    <a:p>
                      <a:pPr marL="2540" algn="ctr">
                        <a:lnSpc>
                          <a:spcPct val="100000"/>
                        </a:lnSpc>
                      </a:pPr>
                      <a:r>
                        <a:rPr sz="1800" dirty="0">
                          <a:solidFill>
                            <a:srgbClr val="3A6C29"/>
                          </a:solidFill>
                          <a:latin typeface="Arial"/>
                          <a:cs typeface="Arial"/>
                        </a:rPr>
                        <a:t>$</a:t>
                      </a:r>
                      <a:r>
                        <a:rPr sz="1800" spc="-10" dirty="0">
                          <a:solidFill>
                            <a:srgbClr val="3A6C29"/>
                          </a:solidFill>
                          <a:latin typeface="Arial"/>
                          <a:cs typeface="Arial"/>
                        </a:rPr>
                        <a:t>2</a:t>
                      </a:r>
                      <a:r>
                        <a:rPr sz="1800" spc="0" dirty="0">
                          <a:solidFill>
                            <a:srgbClr val="3A6C29"/>
                          </a:solidFill>
                          <a:latin typeface="Arial"/>
                          <a:cs typeface="Arial"/>
                        </a:rPr>
                        <a:t>50</a:t>
                      </a:r>
                      <a:r>
                        <a:rPr sz="1800" spc="5" dirty="0">
                          <a:solidFill>
                            <a:srgbClr val="3A6C29"/>
                          </a:solidFill>
                          <a:latin typeface="Arial"/>
                          <a:cs typeface="Arial"/>
                        </a:rPr>
                        <a:t> </a:t>
                      </a:r>
                      <a:r>
                        <a:rPr sz="1800" spc="0" dirty="0">
                          <a:solidFill>
                            <a:srgbClr val="3A6C29"/>
                          </a:solidFill>
                          <a:latin typeface="Arial"/>
                          <a:cs typeface="Arial"/>
                        </a:rPr>
                        <a:t>p</a:t>
                      </a:r>
                      <a:r>
                        <a:rPr sz="1800" spc="-10" dirty="0">
                          <a:solidFill>
                            <a:srgbClr val="3A6C29"/>
                          </a:solidFill>
                          <a:latin typeface="Arial"/>
                          <a:cs typeface="Arial"/>
                        </a:rPr>
                        <a:t>e</a:t>
                      </a:r>
                      <a:r>
                        <a:rPr sz="1800" spc="0" dirty="0">
                          <a:solidFill>
                            <a:srgbClr val="3A6C29"/>
                          </a:solidFill>
                          <a:latin typeface="Arial"/>
                          <a:cs typeface="Arial"/>
                        </a:rPr>
                        <a:t>r d</a:t>
                      </a:r>
                      <a:r>
                        <a:rPr sz="1800" spc="-10" dirty="0">
                          <a:solidFill>
                            <a:srgbClr val="3A6C29"/>
                          </a:solidFill>
                          <a:latin typeface="Arial"/>
                          <a:cs typeface="Arial"/>
                        </a:rPr>
                        <a:t>a</a:t>
                      </a:r>
                      <a:r>
                        <a:rPr sz="1800" spc="0" dirty="0">
                          <a:solidFill>
                            <a:srgbClr val="3A6C29"/>
                          </a:solidFill>
                          <a:latin typeface="Arial"/>
                          <a:cs typeface="Arial"/>
                        </a:rPr>
                        <a:t>y</a:t>
                      </a:r>
                      <a:endParaRPr sz="1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CCE"/>
                    </a:solidFill>
                  </a:tcPr>
                </a:tc>
                <a:extLst>
                  <a:ext uri="{0D108BD9-81ED-4DB2-BD59-A6C34878D82A}">
                    <a16:rowId xmlns="" xmlns:a16="http://schemas.microsoft.com/office/drawing/2014/main" val="10014"/>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Ques</a:t>
            </a:r>
            <a:r>
              <a:rPr sz="3600" u="sng" spc="-15" dirty="0">
                <a:solidFill>
                  <a:srgbClr val="46702B"/>
                </a:solidFill>
                <a:latin typeface="Arial"/>
                <a:cs typeface="Arial"/>
              </a:rPr>
              <a:t>t</a:t>
            </a:r>
            <a:r>
              <a:rPr sz="3600" u="sng" spc="0" dirty="0">
                <a:solidFill>
                  <a:srgbClr val="46702B"/>
                </a:solidFill>
                <a:latin typeface="Arial"/>
                <a:cs typeface="Arial"/>
              </a:rPr>
              <a:t>ions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31</a:t>
            </a:r>
            <a:endParaRPr sz="900">
              <a:latin typeface="Arial"/>
              <a:cs typeface="Arial"/>
            </a:endParaRPr>
          </a:p>
        </p:txBody>
      </p:sp>
      <p:sp>
        <p:nvSpPr>
          <p:cNvPr id="3" name="object 3"/>
          <p:cNvSpPr txBox="1"/>
          <p:nvPr/>
        </p:nvSpPr>
        <p:spPr>
          <a:xfrm>
            <a:off x="990600" y="1752600"/>
            <a:ext cx="8153400" cy="3256279"/>
          </a:xfrm>
          <a:prstGeom prst="rect">
            <a:avLst/>
          </a:prstGeom>
        </p:spPr>
        <p:txBody>
          <a:bodyPr vert="horz" wrap="square" lIns="0" tIns="0" rIns="0" bIns="0" rtlCol="0">
            <a:noAutofit/>
          </a:bodyPr>
          <a:lstStyle/>
          <a:p>
            <a:pPr marL="12700" marR="2800350">
              <a:lnSpc>
                <a:spcPct val="126800"/>
              </a:lnSpc>
            </a:pPr>
            <a:r>
              <a:rPr sz="2800" spc="-20" dirty="0">
                <a:solidFill>
                  <a:srgbClr val="3A6C29"/>
                </a:solidFill>
                <a:latin typeface="Arial"/>
                <a:cs typeface="Arial"/>
              </a:rPr>
              <a:t>NFP</a:t>
            </a:r>
            <a:r>
              <a:rPr sz="2800" spc="-5" dirty="0">
                <a:solidFill>
                  <a:srgbClr val="3A6C29"/>
                </a:solidFill>
                <a:latin typeface="Arial"/>
                <a:cs typeface="Arial"/>
              </a:rPr>
              <a:t> </a:t>
            </a:r>
            <a:r>
              <a:rPr sz="2800" spc="-15" dirty="0">
                <a:solidFill>
                  <a:srgbClr val="3A6C29"/>
                </a:solidFill>
                <a:latin typeface="Arial"/>
                <a:cs typeface="Arial"/>
              </a:rPr>
              <a:t>Ser</a:t>
            </a:r>
            <a:r>
              <a:rPr sz="2800" spc="-10" dirty="0">
                <a:solidFill>
                  <a:srgbClr val="3A6C29"/>
                </a:solidFill>
                <a:latin typeface="Arial"/>
                <a:cs typeface="Arial"/>
              </a:rPr>
              <a:t>vic</a:t>
            </a:r>
            <a:r>
              <a:rPr sz="2800" spc="-20" dirty="0">
                <a:solidFill>
                  <a:srgbClr val="3A6C29"/>
                </a:solidFill>
                <a:latin typeface="Arial"/>
                <a:cs typeface="Arial"/>
              </a:rPr>
              <a:t>e</a:t>
            </a:r>
            <a:r>
              <a:rPr sz="2800" spc="-5" dirty="0">
                <a:solidFill>
                  <a:srgbClr val="3A6C29"/>
                </a:solidFill>
                <a:latin typeface="Arial"/>
                <a:cs typeface="Arial"/>
              </a:rPr>
              <a:t> </a:t>
            </a:r>
            <a:r>
              <a:rPr sz="2800" spc="-25" dirty="0">
                <a:solidFill>
                  <a:srgbClr val="3A6C29"/>
                </a:solidFill>
                <a:latin typeface="Arial"/>
                <a:cs typeface="Arial"/>
              </a:rPr>
              <a:t>C</a:t>
            </a:r>
            <a:r>
              <a:rPr sz="2800" spc="-15" dirty="0">
                <a:solidFill>
                  <a:srgbClr val="3A6C29"/>
                </a:solidFill>
                <a:latin typeface="Arial"/>
                <a:cs typeface="Arial"/>
              </a:rPr>
              <a:t>ent</a:t>
            </a:r>
            <a:r>
              <a:rPr sz="2800" spc="-10" dirty="0">
                <a:solidFill>
                  <a:srgbClr val="3A6C29"/>
                </a:solidFill>
                <a:latin typeface="Arial"/>
                <a:cs typeface="Arial"/>
              </a:rPr>
              <a:t>er </a:t>
            </a:r>
            <a:endParaRPr lang="en-US" sz="2800" spc="-10" dirty="0">
              <a:solidFill>
                <a:srgbClr val="3A6C29"/>
              </a:solidFill>
              <a:latin typeface="Arial"/>
              <a:cs typeface="Arial"/>
            </a:endParaRPr>
          </a:p>
          <a:p>
            <a:pPr marL="12700" marR="2800350">
              <a:lnSpc>
                <a:spcPct val="126800"/>
              </a:lnSpc>
            </a:pPr>
            <a:r>
              <a:rPr lang="en-US" sz="2800" spc="-10" dirty="0">
                <a:solidFill>
                  <a:srgbClr val="3A6C29"/>
                </a:solidFill>
                <a:latin typeface="Arial"/>
                <a:cs typeface="Arial"/>
              </a:rPr>
              <a:t>1-</a:t>
            </a:r>
            <a:r>
              <a:rPr sz="2800" spc="-10" dirty="0">
                <a:solidFill>
                  <a:srgbClr val="3A6C29"/>
                </a:solidFill>
                <a:latin typeface="Arial"/>
                <a:cs typeface="Arial"/>
              </a:rPr>
              <a:t>800</a:t>
            </a:r>
            <a:r>
              <a:rPr lang="en-US" sz="2800" spc="-10" dirty="0">
                <a:solidFill>
                  <a:srgbClr val="3A6C29"/>
                </a:solidFill>
                <a:latin typeface="Arial"/>
                <a:cs typeface="Arial"/>
              </a:rPr>
              <a:t>-</a:t>
            </a:r>
            <a:r>
              <a:rPr sz="2800" spc="-10" dirty="0">
                <a:solidFill>
                  <a:srgbClr val="3A6C29"/>
                </a:solidFill>
                <a:latin typeface="Arial"/>
                <a:cs typeface="Arial"/>
              </a:rPr>
              <a:t>99</a:t>
            </a:r>
            <a:r>
              <a:rPr lang="en-US" sz="2800" spc="-10" dirty="0">
                <a:solidFill>
                  <a:srgbClr val="3A6C29"/>
                </a:solidFill>
                <a:latin typeface="Arial"/>
                <a:cs typeface="Arial"/>
              </a:rPr>
              <a:t>4-</a:t>
            </a:r>
            <a:r>
              <a:rPr sz="2800" spc="-10" dirty="0">
                <a:solidFill>
                  <a:srgbClr val="3A6C29"/>
                </a:solidFill>
                <a:latin typeface="Arial"/>
                <a:cs typeface="Arial"/>
              </a:rPr>
              <a:t>7429</a:t>
            </a:r>
            <a:endParaRPr lang="en-US" sz="2800" spc="-10" dirty="0">
              <a:solidFill>
                <a:srgbClr val="3A6C29"/>
              </a:solidFill>
              <a:latin typeface="Arial"/>
              <a:cs typeface="Arial"/>
            </a:endParaRPr>
          </a:p>
          <a:p>
            <a:pPr marL="12700" marR="2800350">
              <a:lnSpc>
                <a:spcPct val="126800"/>
              </a:lnSpc>
            </a:pPr>
            <a:r>
              <a:rPr lang="en-US" sz="2800" spc="-10" dirty="0">
                <a:solidFill>
                  <a:srgbClr val="3A6C29"/>
                </a:solidFill>
                <a:latin typeface="Arial"/>
                <a:cs typeface="Arial"/>
                <a:hlinkClick r:id="rId2"/>
              </a:rPr>
              <a:t>nfpsecustomerservice@nfp.com</a:t>
            </a:r>
            <a:r>
              <a:rPr lang="en-US" sz="2800" spc="-10" dirty="0">
                <a:solidFill>
                  <a:srgbClr val="3A6C29"/>
                </a:solidFill>
                <a:latin typeface="Arial"/>
                <a:cs typeface="Arial"/>
              </a:rPr>
              <a:t> </a:t>
            </a:r>
          </a:p>
          <a:p>
            <a:pPr marL="12700" marR="2800350">
              <a:lnSpc>
                <a:spcPct val="126800"/>
              </a:lnSpc>
            </a:pPr>
            <a:endParaRPr lang="en-US" sz="2800" spc="-10" dirty="0">
              <a:solidFill>
                <a:srgbClr val="3A6C29"/>
              </a:solidFill>
              <a:latin typeface="Arial"/>
              <a:cs typeface="Arial"/>
            </a:endParaRPr>
          </a:p>
          <a:p>
            <a:pPr marL="12700" marR="12700">
              <a:lnSpc>
                <a:spcPct val="126800"/>
              </a:lnSpc>
            </a:pPr>
            <a:r>
              <a:rPr lang="en-US" sz="2800" spc="-15" dirty="0">
                <a:solidFill>
                  <a:srgbClr val="3A6C29"/>
                </a:solidFill>
                <a:latin typeface="Arial"/>
                <a:cs typeface="Arial"/>
              </a:rPr>
              <a:t>Cindy </a:t>
            </a:r>
            <a:r>
              <a:rPr lang="en-US" sz="2800" spc="-20" dirty="0">
                <a:solidFill>
                  <a:srgbClr val="3A6C29"/>
                </a:solidFill>
                <a:latin typeface="Arial"/>
                <a:cs typeface="Arial"/>
              </a:rPr>
              <a:t>Ken</a:t>
            </a:r>
            <a:r>
              <a:rPr lang="en-US" sz="2800" spc="-15" dirty="0">
                <a:solidFill>
                  <a:srgbClr val="3A6C29"/>
                </a:solidFill>
                <a:latin typeface="Arial"/>
                <a:cs typeface="Arial"/>
              </a:rPr>
              <a:t>n</a:t>
            </a:r>
            <a:r>
              <a:rPr lang="en-US" sz="2800" spc="-20" dirty="0">
                <a:solidFill>
                  <a:srgbClr val="3A6C29"/>
                </a:solidFill>
                <a:latin typeface="Arial"/>
                <a:cs typeface="Arial"/>
              </a:rPr>
              <a:t>e</a:t>
            </a:r>
            <a:r>
              <a:rPr lang="en-US" sz="2800" spc="-15" dirty="0">
                <a:solidFill>
                  <a:srgbClr val="3A6C29"/>
                </a:solidFill>
                <a:latin typeface="Arial"/>
                <a:cs typeface="Arial"/>
              </a:rPr>
              <a:t>dy,</a:t>
            </a:r>
            <a:r>
              <a:rPr lang="en-US" sz="2800" spc="15" dirty="0">
                <a:solidFill>
                  <a:srgbClr val="3A6C29"/>
                </a:solidFill>
                <a:latin typeface="Arial"/>
                <a:cs typeface="Arial"/>
              </a:rPr>
              <a:t> </a:t>
            </a:r>
            <a:r>
              <a:rPr lang="en-US" sz="2800" spc="-15" dirty="0">
                <a:solidFill>
                  <a:srgbClr val="3A6C29"/>
                </a:solidFill>
                <a:latin typeface="Arial"/>
                <a:cs typeface="Arial"/>
              </a:rPr>
              <a:t>Sr.</a:t>
            </a:r>
            <a:r>
              <a:rPr lang="en-US" sz="2800" spc="-5" dirty="0">
                <a:solidFill>
                  <a:srgbClr val="3A6C29"/>
                </a:solidFill>
                <a:latin typeface="Arial"/>
                <a:cs typeface="Arial"/>
              </a:rPr>
              <a:t> </a:t>
            </a:r>
            <a:r>
              <a:rPr lang="en-US" sz="2800" spc="-35" dirty="0">
                <a:solidFill>
                  <a:srgbClr val="3A6C29"/>
                </a:solidFill>
                <a:latin typeface="Arial"/>
                <a:cs typeface="Arial"/>
              </a:rPr>
              <a:t>A</a:t>
            </a:r>
            <a:r>
              <a:rPr lang="en-US" sz="2800" spc="-15" dirty="0">
                <a:solidFill>
                  <a:srgbClr val="3A6C29"/>
                </a:solidFill>
                <a:latin typeface="Arial"/>
                <a:cs typeface="Arial"/>
              </a:rPr>
              <a:t>c</a:t>
            </a:r>
            <a:r>
              <a:rPr lang="en-US" sz="2800" spc="-10" dirty="0">
                <a:solidFill>
                  <a:srgbClr val="3A6C29"/>
                </a:solidFill>
                <a:latin typeface="Arial"/>
                <a:cs typeface="Arial"/>
              </a:rPr>
              <a:t>c</a:t>
            </a:r>
            <a:r>
              <a:rPr lang="en-US" sz="2800" spc="-20" dirty="0">
                <a:solidFill>
                  <a:srgbClr val="3A6C29"/>
                </a:solidFill>
                <a:latin typeface="Arial"/>
                <a:cs typeface="Arial"/>
              </a:rPr>
              <a:t>o</a:t>
            </a:r>
            <a:r>
              <a:rPr lang="en-US" sz="2800" spc="-15" dirty="0">
                <a:solidFill>
                  <a:srgbClr val="3A6C29"/>
                </a:solidFill>
                <a:latin typeface="Arial"/>
                <a:cs typeface="Arial"/>
              </a:rPr>
              <a:t>unt</a:t>
            </a:r>
            <a:r>
              <a:rPr lang="en-US" sz="2800" spc="-5" dirty="0">
                <a:solidFill>
                  <a:srgbClr val="3A6C29"/>
                </a:solidFill>
                <a:latin typeface="Arial"/>
                <a:cs typeface="Arial"/>
              </a:rPr>
              <a:t> </a:t>
            </a:r>
            <a:r>
              <a:rPr lang="en-US" sz="2800" spc="-20" dirty="0">
                <a:solidFill>
                  <a:srgbClr val="3A6C29"/>
                </a:solidFill>
                <a:latin typeface="Arial"/>
                <a:cs typeface="Arial"/>
              </a:rPr>
              <a:t>Ma</a:t>
            </a:r>
            <a:r>
              <a:rPr lang="en-US" sz="2800" spc="-15" dirty="0">
                <a:solidFill>
                  <a:srgbClr val="3A6C29"/>
                </a:solidFill>
                <a:latin typeface="Arial"/>
                <a:cs typeface="Arial"/>
              </a:rPr>
              <a:t>n</a:t>
            </a:r>
            <a:r>
              <a:rPr lang="en-US" sz="2800" spc="-20" dirty="0">
                <a:solidFill>
                  <a:srgbClr val="3A6C29"/>
                </a:solidFill>
                <a:latin typeface="Arial"/>
                <a:cs typeface="Arial"/>
              </a:rPr>
              <a:t>a</a:t>
            </a:r>
            <a:r>
              <a:rPr lang="en-US" sz="2800" spc="-15" dirty="0">
                <a:solidFill>
                  <a:srgbClr val="3A6C29"/>
                </a:solidFill>
                <a:latin typeface="Arial"/>
                <a:cs typeface="Arial"/>
              </a:rPr>
              <a:t>ger</a:t>
            </a:r>
            <a:r>
              <a:rPr lang="en-US" sz="2800" spc="-10" dirty="0">
                <a:solidFill>
                  <a:srgbClr val="3A6C29"/>
                </a:solidFill>
                <a:latin typeface="Arial"/>
                <a:cs typeface="Arial"/>
              </a:rPr>
              <a:t> </a:t>
            </a:r>
          </a:p>
          <a:p>
            <a:pPr marL="12700" marR="12700">
              <a:lnSpc>
                <a:spcPct val="126800"/>
              </a:lnSpc>
            </a:pPr>
            <a:r>
              <a:rPr lang="en-US" sz="2800" spc="-15" dirty="0">
                <a:solidFill>
                  <a:srgbClr val="3A6C29"/>
                </a:solidFill>
                <a:latin typeface="Arial"/>
                <a:cs typeface="Arial"/>
              </a:rPr>
              <a:t>1</a:t>
            </a:r>
            <a:r>
              <a:rPr lang="en-US" sz="2800" spc="-10" dirty="0">
                <a:solidFill>
                  <a:srgbClr val="3A6C29"/>
                </a:solidFill>
                <a:latin typeface="Arial"/>
                <a:cs typeface="Arial"/>
              </a:rPr>
              <a:t>-678-535-6354</a:t>
            </a:r>
            <a:endParaRPr lang="en-US" sz="2800" dirty="0">
              <a:latin typeface="Arial"/>
              <a:cs typeface="Arial"/>
            </a:endParaRPr>
          </a:p>
          <a:p>
            <a:pPr>
              <a:lnSpc>
                <a:spcPts val="900"/>
              </a:lnSpc>
              <a:spcBef>
                <a:spcPts val="3"/>
              </a:spcBef>
            </a:pPr>
            <a:endParaRPr lang="en-US" sz="900" dirty="0"/>
          </a:p>
          <a:p>
            <a:pPr marL="12700">
              <a:lnSpc>
                <a:spcPct val="100000"/>
              </a:lnSpc>
            </a:pPr>
            <a:r>
              <a:rPr lang="en-US" sz="2800" u="heavy" spc="-15" dirty="0">
                <a:solidFill>
                  <a:srgbClr val="9A488A"/>
                </a:solidFill>
                <a:latin typeface="Arial"/>
                <a:cs typeface="Arial"/>
                <a:hlinkClick r:id="rId3"/>
              </a:rPr>
              <a:t>c</a:t>
            </a:r>
            <a:r>
              <a:rPr lang="en-US" sz="2800" u="heavy" spc="-5" dirty="0">
                <a:solidFill>
                  <a:srgbClr val="9A488A"/>
                </a:solidFill>
                <a:latin typeface="Arial"/>
                <a:cs typeface="Arial"/>
                <a:hlinkClick r:id="rId3"/>
              </a:rPr>
              <a:t>i</a:t>
            </a:r>
            <a:r>
              <a:rPr lang="en-US" sz="2800" u="heavy" spc="-20" dirty="0">
                <a:solidFill>
                  <a:srgbClr val="9A488A"/>
                </a:solidFill>
                <a:latin typeface="Arial"/>
                <a:cs typeface="Arial"/>
                <a:hlinkClick r:id="rId3"/>
              </a:rPr>
              <a:t>n</a:t>
            </a:r>
            <a:r>
              <a:rPr lang="en-US" sz="2800" u="heavy" spc="-15" dirty="0">
                <a:solidFill>
                  <a:srgbClr val="9A488A"/>
                </a:solidFill>
                <a:latin typeface="Arial"/>
                <a:cs typeface="Arial"/>
                <a:hlinkClick r:id="rId3"/>
              </a:rPr>
              <a:t>dy</a:t>
            </a:r>
            <a:r>
              <a:rPr lang="en-US" sz="2800" u="heavy" spc="-5" dirty="0">
                <a:solidFill>
                  <a:srgbClr val="9A488A"/>
                </a:solidFill>
                <a:latin typeface="Arial"/>
                <a:cs typeface="Arial"/>
                <a:hlinkClick r:id="rId3"/>
              </a:rPr>
              <a:t>.</a:t>
            </a:r>
            <a:r>
              <a:rPr lang="en-US" sz="2800" u="heavy" spc="-15" dirty="0">
                <a:solidFill>
                  <a:srgbClr val="9A488A"/>
                </a:solidFill>
                <a:latin typeface="Arial"/>
                <a:cs typeface="Arial"/>
                <a:hlinkClick r:id="rId3"/>
              </a:rPr>
              <a:t>ke</a:t>
            </a:r>
            <a:r>
              <a:rPr lang="en-US" sz="2800" u="heavy" spc="-20" dirty="0">
                <a:solidFill>
                  <a:srgbClr val="9A488A"/>
                </a:solidFill>
                <a:latin typeface="Arial"/>
                <a:cs typeface="Arial"/>
                <a:hlinkClick r:id="rId3"/>
              </a:rPr>
              <a:t>n</a:t>
            </a:r>
            <a:r>
              <a:rPr lang="en-US" sz="2800" u="heavy" spc="-15" dirty="0">
                <a:solidFill>
                  <a:srgbClr val="9A488A"/>
                </a:solidFill>
                <a:latin typeface="Arial"/>
                <a:cs typeface="Arial"/>
                <a:hlinkClick r:id="rId3"/>
              </a:rPr>
              <a:t>n</a:t>
            </a:r>
            <a:r>
              <a:rPr lang="en-US" sz="2800" u="heavy" spc="-20" dirty="0">
                <a:solidFill>
                  <a:srgbClr val="9A488A"/>
                </a:solidFill>
                <a:latin typeface="Arial"/>
                <a:cs typeface="Arial"/>
                <a:hlinkClick r:id="rId3"/>
              </a:rPr>
              <a:t>e</a:t>
            </a:r>
            <a:r>
              <a:rPr lang="en-US" sz="2800" u="heavy" spc="-15" dirty="0">
                <a:solidFill>
                  <a:srgbClr val="9A488A"/>
                </a:solidFill>
                <a:latin typeface="Arial"/>
                <a:cs typeface="Arial"/>
                <a:hlinkClick r:id="rId3"/>
              </a:rPr>
              <a:t>dy</a:t>
            </a:r>
            <a:r>
              <a:rPr lang="en-US" sz="2800" u="heavy" spc="-25" dirty="0">
                <a:solidFill>
                  <a:srgbClr val="9A488A"/>
                </a:solidFill>
                <a:latin typeface="Arial"/>
                <a:cs typeface="Arial"/>
                <a:hlinkClick r:id="rId3"/>
              </a:rPr>
              <a:t>@</a:t>
            </a:r>
            <a:r>
              <a:rPr lang="en-US" sz="2800" u="heavy" spc="-15" dirty="0">
                <a:solidFill>
                  <a:srgbClr val="9A488A"/>
                </a:solidFill>
                <a:latin typeface="Arial"/>
                <a:cs typeface="Arial"/>
                <a:hlinkClick r:id="rId3"/>
              </a:rPr>
              <a:t>nf</a:t>
            </a:r>
            <a:r>
              <a:rPr lang="en-US" sz="2800" u="heavy" spc="-10" dirty="0">
                <a:solidFill>
                  <a:srgbClr val="9A488A"/>
                </a:solidFill>
                <a:latin typeface="Arial"/>
                <a:cs typeface="Arial"/>
                <a:hlinkClick r:id="rId3"/>
              </a:rPr>
              <a:t>p.c</a:t>
            </a:r>
            <a:r>
              <a:rPr lang="en-US" sz="2800" u="heavy" spc="-20" dirty="0">
                <a:solidFill>
                  <a:srgbClr val="9A488A"/>
                </a:solidFill>
                <a:latin typeface="Arial"/>
                <a:cs typeface="Arial"/>
                <a:hlinkClick r:id="rId3"/>
              </a:rPr>
              <a:t>om</a:t>
            </a:r>
            <a:endParaRPr lang="en-US" sz="2800" dirty="0">
              <a:latin typeface="Arial"/>
              <a:cs typeface="Arial"/>
            </a:endParaRPr>
          </a:p>
          <a:p>
            <a:pPr marL="12700" marR="2800350">
              <a:lnSpc>
                <a:spcPct val="126800"/>
              </a:lnSpc>
            </a:pPr>
            <a:endParaRPr sz="2800" dirty="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297" y="6976567"/>
            <a:ext cx="641985" cy="194310"/>
          </a:xfrm>
          <a:prstGeom prst="rect">
            <a:avLst/>
          </a:prstGeom>
        </p:spPr>
        <p:txBody>
          <a:bodyPr vert="horz" wrap="square" lIns="0" tIns="0" rIns="0" bIns="0" rtlCol="0">
            <a:noAutofit/>
          </a:bodyPr>
          <a:lstStyle/>
          <a:p>
            <a:pPr marL="12700">
              <a:lnSpc>
                <a:spcPct val="100000"/>
              </a:lnSpc>
            </a:pPr>
            <a:r>
              <a:rPr sz="1200" dirty="0">
                <a:solidFill>
                  <a:srgbClr val="FFFFFF"/>
                </a:solidFill>
                <a:latin typeface="Arial"/>
                <a:cs typeface="Arial"/>
              </a:rPr>
              <a:t>N</a:t>
            </a:r>
            <a:r>
              <a:rPr sz="1200" spc="-5" dirty="0">
                <a:solidFill>
                  <a:srgbClr val="FFFFFF"/>
                </a:solidFill>
                <a:latin typeface="Arial"/>
                <a:cs typeface="Arial"/>
              </a:rPr>
              <a:t>F</a:t>
            </a:r>
            <a:r>
              <a:rPr sz="1200" spc="-155" dirty="0">
                <a:solidFill>
                  <a:srgbClr val="FFFFFF"/>
                </a:solidFill>
                <a:latin typeface="Arial"/>
                <a:cs typeface="Arial"/>
              </a:rPr>
              <a:t>P</a:t>
            </a:r>
            <a:r>
              <a:rPr sz="1200" spc="0" dirty="0">
                <a:solidFill>
                  <a:srgbClr val="FFFFFF"/>
                </a:solidFill>
                <a:latin typeface="Arial"/>
                <a:cs typeface="Arial"/>
              </a:rPr>
              <a:t>.c</a:t>
            </a:r>
            <a:r>
              <a:rPr sz="1200" spc="5" dirty="0">
                <a:solidFill>
                  <a:srgbClr val="FFFFFF"/>
                </a:solidFill>
                <a:latin typeface="Arial"/>
                <a:cs typeface="Arial"/>
              </a:rPr>
              <a:t>o</a:t>
            </a:r>
            <a:r>
              <a:rPr sz="1200" spc="0" dirty="0">
                <a:solidFill>
                  <a:srgbClr val="FFFFFF"/>
                </a:solidFill>
                <a:latin typeface="Arial"/>
                <a:cs typeface="Arial"/>
              </a:rPr>
              <a:t>m</a:t>
            </a:r>
            <a:endParaRPr sz="1200">
              <a:latin typeface="Arial"/>
              <a:cs typeface="Arial"/>
            </a:endParaRPr>
          </a:p>
        </p:txBody>
      </p:sp>
      <p:sp>
        <p:nvSpPr>
          <p:cNvPr id="3" name="object 3"/>
          <p:cNvSpPr/>
          <p:nvPr/>
        </p:nvSpPr>
        <p:spPr>
          <a:xfrm>
            <a:off x="4191000" y="3413759"/>
            <a:ext cx="1600200" cy="39319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Guidelin</a:t>
            </a:r>
            <a:r>
              <a:rPr sz="3600" u="sng" spc="5" dirty="0">
                <a:solidFill>
                  <a:srgbClr val="46702B"/>
                </a:solidFill>
                <a:latin typeface="Arial"/>
                <a:cs typeface="Arial"/>
              </a:rPr>
              <a:t>e</a:t>
            </a:r>
            <a:r>
              <a:rPr sz="3600" u="sng" spc="0" dirty="0">
                <a:solidFill>
                  <a:srgbClr val="46702B"/>
                </a:solidFill>
                <a:latin typeface="Arial"/>
                <a:cs typeface="Arial"/>
              </a:rPr>
              <a:t>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5</a:t>
            </a:r>
            <a:endParaRPr sz="900">
              <a:latin typeface="Arial"/>
              <a:cs typeface="Arial"/>
            </a:endParaRPr>
          </a:p>
        </p:txBody>
      </p:sp>
      <p:sp>
        <p:nvSpPr>
          <p:cNvPr id="3" name="object 3"/>
          <p:cNvSpPr txBox="1"/>
          <p:nvPr/>
        </p:nvSpPr>
        <p:spPr>
          <a:xfrm>
            <a:off x="1089152" y="1788921"/>
            <a:ext cx="7173595" cy="3034030"/>
          </a:xfrm>
          <a:prstGeom prst="rect">
            <a:avLst/>
          </a:prstGeom>
        </p:spPr>
        <p:txBody>
          <a:bodyPr vert="horz" wrap="square" lIns="0" tIns="0" rIns="0" bIns="0" rtlCol="0">
            <a:noAutofit/>
          </a:bodyPr>
          <a:lstStyle/>
          <a:p>
            <a:pPr marL="12700">
              <a:lnSpc>
                <a:spcPct val="100000"/>
              </a:lnSpc>
            </a:pPr>
            <a:r>
              <a:rPr sz="2800" spc="-20" dirty="0">
                <a:solidFill>
                  <a:srgbClr val="3A6C29"/>
                </a:solidFill>
                <a:latin typeface="Arial"/>
                <a:cs typeface="Arial"/>
              </a:rPr>
              <a:t>To</a:t>
            </a:r>
            <a:r>
              <a:rPr sz="2800" spc="-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d</a:t>
            </a:r>
            <a:r>
              <a:rPr sz="2800" spc="-20" dirty="0">
                <a:solidFill>
                  <a:srgbClr val="3A6C29"/>
                </a:solidFill>
                <a:latin typeface="Arial"/>
                <a:cs typeface="Arial"/>
              </a:rPr>
              <a:t>d</a:t>
            </a:r>
            <a:r>
              <a:rPr sz="2800" spc="10" dirty="0">
                <a:solidFill>
                  <a:srgbClr val="3A6C29"/>
                </a:solidFill>
                <a:latin typeface="Arial"/>
                <a:cs typeface="Arial"/>
              </a:rPr>
              <a:t> </a:t>
            </a:r>
            <a:r>
              <a:rPr sz="2800" spc="-15" dirty="0">
                <a:solidFill>
                  <a:srgbClr val="3A6C29"/>
                </a:solidFill>
                <a:latin typeface="Arial"/>
                <a:cs typeface="Arial"/>
              </a:rPr>
              <a:t>so</a:t>
            </a:r>
            <a:r>
              <a:rPr sz="2800" spc="-20" dirty="0">
                <a:solidFill>
                  <a:srgbClr val="3A6C29"/>
                </a:solidFill>
                <a:latin typeface="Arial"/>
                <a:cs typeface="Arial"/>
              </a:rPr>
              <a:t>meo</a:t>
            </a:r>
            <a:r>
              <a:rPr sz="2800" spc="-15" dirty="0">
                <a:solidFill>
                  <a:srgbClr val="3A6C29"/>
                </a:solidFill>
                <a:latin typeface="Arial"/>
                <a:cs typeface="Arial"/>
              </a:rPr>
              <a:t>n</a:t>
            </a:r>
            <a:r>
              <a:rPr sz="2800" spc="-20" dirty="0">
                <a:solidFill>
                  <a:srgbClr val="3A6C29"/>
                </a:solidFill>
                <a:latin typeface="Arial"/>
                <a:cs typeface="Arial"/>
              </a:rPr>
              <a:t>e</a:t>
            </a:r>
            <a:r>
              <a:rPr sz="2800" spc="10" dirty="0">
                <a:solidFill>
                  <a:srgbClr val="3A6C29"/>
                </a:solidFill>
                <a:latin typeface="Arial"/>
                <a:cs typeface="Arial"/>
              </a:rPr>
              <a:t> </a:t>
            </a:r>
            <a:r>
              <a:rPr sz="2800" spc="-15" dirty="0">
                <a:solidFill>
                  <a:srgbClr val="3A6C29"/>
                </a:solidFill>
                <a:latin typeface="Arial"/>
                <a:cs typeface="Arial"/>
              </a:rPr>
              <a:t>to</a:t>
            </a:r>
            <a:r>
              <a:rPr sz="2800" spc="-5" dirty="0">
                <a:solidFill>
                  <a:srgbClr val="3A6C29"/>
                </a:solidFill>
                <a:latin typeface="Arial"/>
                <a:cs typeface="Arial"/>
              </a:rPr>
              <a:t> </a:t>
            </a:r>
            <a:r>
              <a:rPr sz="2800" spc="-15" dirty="0">
                <a:solidFill>
                  <a:srgbClr val="3A6C29"/>
                </a:solidFill>
                <a:latin typeface="Arial"/>
                <a:cs typeface="Arial"/>
              </a:rPr>
              <a:t>you</a:t>
            </a:r>
            <a:r>
              <a:rPr sz="2800" spc="-10" dirty="0">
                <a:solidFill>
                  <a:srgbClr val="3A6C29"/>
                </a:solidFill>
                <a:latin typeface="Arial"/>
                <a:cs typeface="Arial"/>
              </a:rPr>
              <a:t>r</a:t>
            </a:r>
            <a:r>
              <a:rPr sz="2800" spc="-5" dirty="0">
                <a:solidFill>
                  <a:srgbClr val="3A6C29"/>
                </a:solidFill>
                <a:latin typeface="Arial"/>
                <a:cs typeface="Arial"/>
              </a:rPr>
              <a:t> </a:t>
            </a:r>
            <a:r>
              <a:rPr sz="2800" spc="-15" dirty="0">
                <a:solidFill>
                  <a:srgbClr val="3A6C29"/>
                </a:solidFill>
                <a:latin typeface="Arial"/>
                <a:cs typeface="Arial"/>
              </a:rPr>
              <a:t>b</a:t>
            </a:r>
            <a:r>
              <a:rPr sz="2800" spc="-20" dirty="0">
                <a:solidFill>
                  <a:srgbClr val="3A6C29"/>
                </a:solidFill>
                <a:latin typeface="Arial"/>
                <a:cs typeface="Arial"/>
              </a:rPr>
              <a:t>en</a:t>
            </a:r>
            <a:r>
              <a:rPr sz="2800" spc="-15" dirty="0">
                <a:solidFill>
                  <a:srgbClr val="3A6C29"/>
                </a:solidFill>
                <a:latin typeface="Arial"/>
                <a:cs typeface="Arial"/>
              </a:rPr>
              <a:t>e</a:t>
            </a:r>
            <a:r>
              <a:rPr sz="2800" spc="-10" dirty="0">
                <a:solidFill>
                  <a:srgbClr val="3A6C29"/>
                </a:solidFill>
                <a:latin typeface="Arial"/>
                <a:cs typeface="Arial"/>
              </a:rPr>
              <a:t>fits</a:t>
            </a:r>
            <a:r>
              <a:rPr sz="2800" spc="-5" dirty="0">
                <a:solidFill>
                  <a:srgbClr val="3A6C29"/>
                </a:solidFill>
                <a:latin typeface="Arial"/>
                <a:cs typeface="Arial"/>
              </a:rPr>
              <a:t> </a:t>
            </a:r>
            <a:r>
              <a:rPr sz="2800" spc="-15" dirty="0">
                <a:solidFill>
                  <a:srgbClr val="3A6C29"/>
                </a:solidFill>
                <a:latin typeface="Arial"/>
                <a:cs typeface="Arial"/>
              </a:rPr>
              <a:t>yo</a:t>
            </a:r>
            <a:r>
              <a:rPr sz="2800" spc="-20" dirty="0">
                <a:solidFill>
                  <a:srgbClr val="3A6C29"/>
                </a:solidFill>
                <a:latin typeface="Arial"/>
                <a:cs typeface="Arial"/>
              </a:rPr>
              <a:t>u</a:t>
            </a:r>
            <a:r>
              <a:rPr sz="2800" spc="45" dirty="0">
                <a:solidFill>
                  <a:srgbClr val="3A6C29"/>
                </a:solidFill>
                <a:latin typeface="Arial"/>
                <a:cs typeface="Arial"/>
              </a:rPr>
              <a:t> </a:t>
            </a:r>
            <a:r>
              <a:rPr sz="2800" spc="-20" dirty="0">
                <a:solidFill>
                  <a:srgbClr val="3A6C29"/>
                </a:solidFill>
                <a:latin typeface="Arial"/>
                <a:cs typeface="Arial"/>
              </a:rPr>
              <a:t>ha</a:t>
            </a:r>
            <a:r>
              <a:rPr sz="2800" spc="-5" dirty="0">
                <a:solidFill>
                  <a:srgbClr val="3A6C29"/>
                </a:solidFill>
                <a:latin typeface="Arial"/>
                <a:cs typeface="Arial"/>
              </a:rPr>
              <a:t>v</a:t>
            </a:r>
            <a:r>
              <a:rPr sz="2800" spc="-20" dirty="0">
                <a:solidFill>
                  <a:srgbClr val="3A6C29"/>
                </a:solidFill>
                <a:latin typeface="Arial"/>
                <a:cs typeface="Arial"/>
              </a:rPr>
              <a:t>e</a:t>
            </a:r>
            <a:r>
              <a:rPr sz="2800" spc="-5" dirty="0">
                <a:solidFill>
                  <a:srgbClr val="3A6C29"/>
                </a:solidFill>
                <a:latin typeface="Arial"/>
                <a:cs typeface="Arial"/>
              </a:rPr>
              <a:t> </a:t>
            </a:r>
            <a:r>
              <a:rPr sz="2800" spc="-15" dirty="0">
                <a:solidFill>
                  <a:srgbClr val="3A6C29"/>
                </a:solidFill>
                <a:latin typeface="Arial"/>
                <a:cs typeface="Arial"/>
              </a:rPr>
              <a:t>to</a:t>
            </a:r>
            <a:endParaRPr sz="2800" dirty="0">
              <a:latin typeface="Arial"/>
              <a:cs typeface="Arial"/>
            </a:endParaRPr>
          </a:p>
          <a:p>
            <a:pPr marL="12700">
              <a:lnSpc>
                <a:spcPct val="100000"/>
              </a:lnSpc>
            </a:pPr>
            <a:r>
              <a:rPr sz="2800" spc="-20" dirty="0">
                <a:solidFill>
                  <a:srgbClr val="3A6C29"/>
                </a:solidFill>
                <a:latin typeface="Arial"/>
                <a:cs typeface="Arial"/>
              </a:rPr>
              <a:t>p</a:t>
            </a:r>
            <a:r>
              <a:rPr sz="2800" spc="-5" dirty="0">
                <a:solidFill>
                  <a:srgbClr val="3A6C29"/>
                </a:solidFill>
                <a:latin typeface="Arial"/>
                <a:cs typeface="Arial"/>
              </a:rPr>
              <a:t>r</a:t>
            </a:r>
            <a:r>
              <a:rPr sz="2800" spc="-20" dirty="0">
                <a:solidFill>
                  <a:srgbClr val="3A6C29"/>
                </a:solidFill>
                <a:latin typeface="Arial"/>
                <a:cs typeface="Arial"/>
              </a:rPr>
              <a:t>o</a:t>
            </a:r>
            <a:r>
              <a:rPr sz="2800" spc="-10" dirty="0">
                <a:solidFill>
                  <a:srgbClr val="3A6C29"/>
                </a:solidFill>
                <a:latin typeface="Arial"/>
                <a:cs typeface="Arial"/>
              </a:rPr>
              <a:t>vi</a:t>
            </a:r>
            <a:r>
              <a:rPr sz="2800" spc="-15" dirty="0">
                <a:solidFill>
                  <a:srgbClr val="3A6C29"/>
                </a:solidFill>
                <a:latin typeface="Arial"/>
                <a:cs typeface="Arial"/>
              </a:rPr>
              <a:t>d</a:t>
            </a:r>
            <a:r>
              <a:rPr sz="2800" spc="-20" dirty="0">
                <a:solidFill>
                  <a:srgbClr val="3A6C29"/>
                </a:solidFill>
                <a:latin typeface="Arial"/>
                <a:cs typeface="Arial"/>
              </a:rPr>
              <a:t>e</a:t>
            </a:r>
            <a:r>
              <a:rPr sz="2800" spc="-5" dirty="0">
                <a:solidFill>
                  <a:srgbClr val="3A6C29"/>
                </a:solidFill>
                <a:latin typeface="Arial"/>
                <a:cs typeface="Arial"/>
              </a:rPr>
              <a:t> t</a:t>
            </a:r>
            <a:r>
              <a:rPr sz="2800" spc="-20" dirty="0">
                <a:solidFill>
                  <a:srgbClr val="3A6C29"/>
                </a:solidFill>
                <a:latin typeface="Arial"/>
                <a:cs typeface="Arial"/>
              </a:rPr>
              <a:t>he</a:t>
            </a:r>
            <a:r>
              <a:rPr sz="2800" spc="5" dirty="0">
                <a:solidFill>
                  <a:srgbClr val="3A6C29"/>
                </a:solidFill>
                <a:latin typeface="Arial"/>
                <a:cs typeface="Arial"/>
              </a:rPr>
              <a:t> </a:t>
            </a:r>
            <a:r>
              <a:rPr sz="2800" spc="-10" dirty="0">
                <a:solidFill>
                  <a:srgbClr val="3A6C29"/>
                </a:solidFill>
                <a:latin typeface="Arial"/>
                <a:cs typeface="Arial"/>
              </a:rPr>
              <a:t>f</a:t>
            </a:r>
            <a:r>
              <a:rPr sz="2800" spc="-15" dirty="0">
                <a:solidFill>
                  <a:srgbClr val="3A6C29"/>
                </a:solidFill>
                <a:latin typeface="Arial"/>
                <a:cs typeface="Arial"/>
              </a:rPr>
              <a:t>o</a:t>
            </a:r>
            <a:r>
              <a:rPr sz="2800" spc="-10" dirty="0">
                <a:solidFill>
                  <a:srgbClr val="3A6C29"/>
                </a:solidFill>
                <a:latin typeface="Arial"/>
                <a:cs typeface="Arial"/>
              </a:rPr>
              <a:t>ll</a:t>
            </a:r>
            <a:r>
              <a:rPr sz="2800" spc="-15" dirty="0">
                <a:solidFill>
                  <a:srgbClr val="3A6C29"/>
                </a:solidFill>
                <a:latin typeface="Arial"/>
                <a:cs typeface="Arial"/>
              </a:rPr>
              <a:t>owing</a:t>
            </a:r>
            <a:r>
              <a:rPr sz="2800" spc="15" dirty="0">
                <a:solidFill>
                  <a:srgbClr val="3A6C29"/>
                </a:solidFill>
                <a:latin typeface="Arial"/>
                <a:cs typeface="Arial"/>
              </a:rPr>
              <a:t> </a:t>
            </a:r>
            <a:r>
              <a:rPr sz="2800" spc="-20" dirty="0">
                <a:solidFill>
                  <a:srgbClr val="3A6C29"/>
                </a:solidFill>
                <a:latin typeface="Arial"/>
                <a:cs typeface="Arial"/>
              </a:rPr>
              <a:t>d</a:t>
            </a:r>
            <a:r>
              <a:rPr sz="2800" spc="-15" dirty="0">
                <a:solidFill>
                  <a:srgbClr val="3A6C29"/>
                </a:solidFill>
                <a:latin typeface="Arial"/>
                <a:cs typeface="Arial"/>
              </a:rPr>
              <a:t>ocu</a:t>
            </a:r>
            <a:r>
              <a:rPr sz="2800" spc="-20" dirty="0">
                <a:solidFill>
                  <a:srgbClr val="3A6C29"/>
                </a:solidFill>
                <a:latin typeface="Arial"/>
                <a:cs typeface="Arial"/>
              </a:rPr>
              <a:t>me</a:t>
            </a:r>
            <a:r>
              <a:rPr sz="2800" spc="-15" dirty="0">
                <a:solidFill>
                  <a:srgbClr val="3A6C29"/>
                </a:solidFill>
                <a:latin typeface="Arial"/>
                <a:cs typeface="Arial"/>
              </a:rPr>
              <a:t>nta</a:t>
            </a:r>
            <a:r>
              <a:rPr sz="2800" spc="-5" dirty="0">
                <a:solidFill>
                  <a:srgbClr val="3A6C29"/>
                </a:solidFill>
                <a:latin typeface="Arial"/>
                <a:cs typeface="Arial"/>
              </a:rPr>
              <a:t>t</a:t>
            </a:r>
            <a:r>
              <a:rPr sz="2800" spc="-10" dirty="0">
                <a:solidFill>
                  <a:srgbClr val="3A6C29"/>
                </a:solidFill>
                <a:latin typeface="Arial"/>
                <a:cs typeface="Arial"/>
              </a:rPr>
              <a:t>i</a:t>
            </a:r>
            <a:r>
              <a:rPr sz="2800" spc="-15" dirty="0">
                <a:solidFill>
                  <a:srgbClr val="3A6C29"/>
                </a:solidFill>
                <a:latin typeface="Arial"/>
                <a:cs typeface="Arial"/>
              </a:rPr>
              <a:t>on:</a:t>
            </a:r>
            <a:endParaRPr lang="en-US" sz="2800" spc="-15" dirty="0">
              <a:solidFill>
                <a:srgbClr val="3A6C29"/>
              </a:solidFill>
              <a:latin typeface="Arial"/>
              <a:cs typeface="Arial"/>
            </a:endParaRPr>
          </a:p>
          <a:p>
            <a:pPr marL="12700">
              <a:lnSpc>
                <a:spcPct val="100000"/>
              </a:lnSpc>
            </a:pPr>
            <a:endParaRPr sz="2800" dirty="0">
              <a:latin typeface="Arial"/>
              <a:cs typeface="Arial"/>
            </a:endParaRPr>
          </a:p>
          <a:p>
            <a:pPr>
              <a:lnSpc>
                <a:spcPts val="650"/>
              </a:lnSpc>
              <a:spcBef>
                <a:spcPts val="0"/>
              </a:spcBef>
            </a:pPr>
            <a:endParaRPr sz="650" dirty="0"/>
          </a:p>
          <a:p>
            <a:pPr marL="469900" indent="-457200">
              <a:lnSpc>
                <a:spcPct val="100000"/>
              </a:lnSpc>
              <a:buClr>
                <a:srgbClr val="4F9237"/>
              </a:buClr>
              <a:buSzPct val="108928"/>
              <a:buFont typeface="Arial"/>
              <a:buChar char="•"/>
              <a:tabLst>
                <a:tab pos="469265" algn="l"/>
              </a:tabLst>
            </a:pPr>
            <a:r>
              <a:rPr sz="2800" spc="-25" dirty="0">
                <a:solidFill>
                  <a:srgbClr val="3A6C29"/>
                </a:solidFill>
                <a:latin typeface="Arial"/>
                <a:cs typeface="Arial"/>
              </a:rPr>
              <a:t>M</a:t>
            </a:r>
            <a:r>
              <a:rPr sz="2800" spc="-15" dirty="0">
                <a:solidFill>
                  <a:srgbClr val="3A6C29"/>
                </a:solidFill>
                <a:latin typeface="Arial"/>
                <a:cs typeface="Arial"/>
              </a:rPr>
              <a:t>a</a:t>
            </a:r>
            <a:r>
              <a:rPr sz="2800" spc="-10" dirty="0">
                <a:solidFill>
                  <a:srgbClr val="3A6C29"/>
                </a:solidFill>
                <a:latin typeface="Arial"/>
                <a:cs typeface="Arial"/>
              </a:rPr>
              <a:t>r</a:t>
            </a:r>
            <a:r>
              <a:rPr sz="2800" spc="0" dirty="0">
                <a:solidFill>
                  <a:srgbClr val="3A6C29"/>
                </a:solidFill>
                <a:latin typeface="Arial"/>
                <a:cs typeface="Arial"/>
              </a:rPr>
              <a:t>r</a:t>
            </a:r>
            <a:r>
              <a:rPr sz="2800" spc="-10" dirty="0">
                <a:solidFill>
                  <a:srgbClr val="3A6C29"/>
                </a:solidFill>
                <a:latin typeface="Arial"/>
                <a:cs typeface="Arial"/>
              </a:rPr>
              <a:t>ia</a:t>
            </a:r>
            <a:r>
              <a:rPr sz="2800" spc="-20" dirty="0">
                <a:solidFill>
                  <a:srgbClr val="3A6C29"/>
                </a:solidFill>
                <a:latin typeface="Arial"/>
                <a:cs typeface="Arial"/>
              </a:rPr>
              <a:t>ge</a:t>
            </a:r>
            <a:r>
              <a:rPr sz="2800" spc="30" dirty="0">
                <a:solidFill>
                  <a:srgbClr val="3A6C29"/>
                </a:solidFill>
                <a:latin typeface="Arial"/>
                <a:cs typeface="Arial"/>
              </a:rPr>
              <a:t> </a:t>
            </a:r>
            <a:r>
              <a:rPr sz="2800" spc="-15" dirty="0">
                <a:solidFill>
                  <a:srgbClr val="3A6C29"/>
                </a:solidFill>
                <a:latin typeface="Arial"/>
                <a:cs typeface="Arial"/>
              </a:rPr>
              <a:t>Cer</a:t>
            </a:r>
            <a:r>
              <a:rPr sz="2800" spc="-5" dirty="0">
                <a:solidFill>
                  <a:srgbClr val="3A6C29"/>
                </a:solidFill>
                <a:latin typeface="Arial"/>
                <a:cs typeface="Arial"/>
              </a:rPr>
              <a:t>t</a:t>
            </a:r>
            <a:r>
              <a:rPr sz="2800" spc="-10" dirty="0">
                <a:solidFill>
                  <a:srgbClr val="3A6C29"/>
                </a:solidFill>
                <a:latin typeface="Arial"/>
                <a:cs typeface="Arial"/>
              </a:rPr>
              <a:t>if</a:t>
            </a:r>
            <a:r>
              <a:rPr sz="2800" spc="-5" dirty="0">
                <a:solidFill>
                  <a:srgbClr val="3A6C29"/>
                </a:solidFill>
                <a:latin typeface="Arial"/>
                <a:cs typeface="Arial"/>
              </a:rPr>
              <a:t>i</a:t>
            </a:r>
            <a:r>
              <a:rPr sz="2800" spc="-15" dirty="0">
                <a:solidFill>
                  <a:srgbClr val="3A6C29"/>
                </a:solidFill>
                <a:latin typeface="Arial"/>
                <a:cs typeface="Arial"/>
              </a:rPr>
              <a:t>cate</a:t>
            </a:r>
            <a:endParaRPr sz="2800" dirty="0">
              <a:latin typeface="Arial"/>
              <a:cs typeface="Arial"/>
            </a:endParaRPr>
          </a:p>
          <a:p>
            <a:pPr>
              <a:lnSpc>
                <a:spcPts val="600"/>
              </a:lnSpc>
              <a:spcBef>
                <a:spcPts val="0"/>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Bi</a:t>
            </a:r>
            <a:r>
              <a:rPr sz="2800" spc="-5" dirty="0">
                <a:solidFill>
                  <a:srgbClr val="3A6C29"/>
                </a:solidFill>
                <a:latin typeface="Arial"/>
                <a:cs typeface="Arial"/>
              </a:rPr>
              <a:t>r</a:t>
            </a:r>
            <a:r>
              <a:rPr sz="2800" spc="-15" dirty="0">
                <a:solidFill>
                  <a:srgbClr val="3A6C29"/>
                </a:solidFill>
                <a:latin typeface="Arial"/>
                <a:cs typeface="Arial"/>
              </a:rPr>
              <a:t>th</a:t>
            </a:r>
            <a:r>
              <a:rPr sz="2800" spc="10" dirty="0">
                <a:solidFill>
                  <a:srgbClr val="3A6C29"/>
                </a:solidFill>
                <a:latin typeface="Arial"/>
                <a:cs typeface="Arial"/>
              </a:rPr>
              <a:t> </a:t>
            </a:r>
            <a:r>
              <a:rPr sz="2800" spc="-25" dirty="0">
                <a:solidFill>
                  <a:srgbClr val="3A6C29"/>
                </a:solidFill>
                <a:latin typeface="Arial"/>
                <a:cs typeface="Arial"/>
              </a:rPr>
              <a:t>C</a:t>
            </a:r>
            <a:r>
              <a:rPr sz="2800" spc="-10" dirty="0">
                <a:solidFill>
                  <a:srgbClr val="3A6C29"/>
                </a:solidFill>
                <a:latin typeface="Arial"/>
                <a:cs typeface="Arial"/>
              </a:rPr>
              <a:t>er</a:t>
            </a:r>
            <a:r>
              <a:rPr sz="2800" spc="-5" dirty="0">
                <a:solidFill>
                  <a:srgbClr val="3A6C29"/>
                </a:solidFill>
                <a:latin typeface="Arial"/>
                <a:cs typeface="Arial"/>
              </a:rPr>
              <a:t>t</a:t>
            </a:r>
            <a:r>
              <a:rPr sz="2800" spc="-10" dirty="0">
                <a:solidFill>
                  <a:srgbClr val="3A6C29"/>
                </a:solidFill>
                <a:latin typeface="Arial"/>
                <a:cs typeface="Arial"/>
              </a:rPr>
              <a:t>i</a:t>
            </a:r>
            <a:r>
              <a:rPr sz="2800" spc="-5" dirty="0">
                <a:solidFill>
                  <a:srgbClr val="3A6C29"/>
                </a:solidFill>
                <a:latin typeface="Arial"/>
                <a:cs typeface="Arial"/>
              </a:rPr>
              <a:t>f</a:t>
            </a:r>
            <a:r>
              <a:rPr sz="2800" spc="-10" dirty="0">
                <a:solidFill>
                  <a:srgbClr val="3A6C29"/>
                </a:solidFill>
                <a:latin typeface="Arial"/>
                <a:cs typeface="Arial"/>
              </a:rPr>
              <a:t>i</a:t>
            </a:r>
            <a:r>
              <a:rPr sz="2800" spc="-5" dirty="0">
                <a:solidFill>
                  <a:srgbClr val="3A6C29"/>
                </a:solidFill>
                <a:latin typeface="Arial"/>
                <a:cs typeface="Arial"/>
              </a:rPr>
              <a:t>c</a:t>
            </a:r>
            <a:r>
              <a:rPr sz="2800" spc="-20" dirty="0">
                <a:solidFill>
                  <a:srgbClr val="3A6C29"/>
                </a:solidFill>
                <a:latin typeface="Arial"/>
                <a:cs typeface="Arial"/>
              </a:rPr>
              <a:t>a</a:t>
            </a:r>
            <a:r>
              <a:rPr sz="2800" spc="0" dirty="0">
                <a:solidFill>
                  <a:srgbClr val="3A6C29"/>
                </a:solidFill>
                <a:latin typeface="Arial"/>
                <a:cs typeface="Arial"/>
              </a:rPr>
              <a:t>t</a:t>
            </a:r>
            <a:r>
              <a:rPr sz="2800" spc="-20" dirty="0">
                <a:solidFill>
                  <a:srgbClr val="3A6C29"/>
                </a:solidFill>
                <a:latin typeface="Arial"/>
                <a:cs typeface="Arial"/>
              </a:rPr>
              <a:t>e</a:t>
            </a:r>
            <a:endParaRPr sz="2800" dirty="0">
              <a:latin typeface="Arial"/>
              <a:cs typeface="Arial"/>
            </a:endParaRPr>
          </a:p>
          <a:p>
            <a:pPr>
              <a:lnSpc>
                <a:spcPts val="600"/>
              </a:lnSpc>
              <a:spcBef>
                <a:spcPts val="1"/>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Da</a:t>
            </a:r>
            <a:r>
              <a:rPr sz="2800" spc="0" dirty="0">
                <a:solidFill>
                  <a:srgbClr val="3A6C29"/>
                </a:solidFill>
                <a:latin typeface="Arial"/>
                <a:cs typeface="Arial"/>
              </a:rPr>
              <a:t>t</a:t>
            </a:r>
            <a:r>
              <a:rPr sz="2800" spc="-20" dirty="0">
                <a:solidFill>
                  <a:srgbClr val="3A6C29"/>
                </a:solidFill>
                <a:latin typeface="Arial"/>
                <a:cs typeface="Arial"/>
              </a:rPr>
              <a:t>e </a:t>
            </a:r>
            <a:r>
              <a:rPr sz="2800" spc="-15" dirty="0">
                <a:solidFill>
                  <a:srgbClr val="3A6C29"/>
                </a:solidFill>
                <a:latin typeface="Arial"/>
                <a:cs typeface="Arial"/>
              </a:rPr>
              <a:t>o</a:t>
            </a:r>
            <a:r>
              <a:rPr sz="2800" spc="-10" dirty="0">
                <a:solidFill>
                  <a:srgbClr val="3A6C29"/>
                </a:solidFill>
                <a:latin typeface="Arial"/>
                <a:cs typeface="Arial"/>
              </a:rPr>
              <a:t>f </a:t>
            </a:r>
            <a:r>
              <a:rPr sz="2800" spc="-15" dirty="0">
                <a:solidFill>
                  <a:srgbClr val="3A6C29"/>
                </a:solidFill>
                <a:latin typeface="Arial"/>
                <a:cs typeface="Arial"/>
              </a:rPr>
              <a:t>Birth</a:t>
            </a:r>
            <a:endParaRPr sz="2800" dirty="0">
              <a:latin typeface="Arial"/>
              <a:cs typeface="Arial"/>
            </a:endParaRPr>
          </a:p>
          <a:p>
            <a:pPr>
              <a:lnSpc>
                <a:spcPts val="600"/>
              </a:lnSpc>
              <a:spcBef>
                <a:spcPts val="0"/>
              </a:spcBef>
              <a:buClr>
                <a:srgbClr val="4F9237"/>
              </a:buClr>
              <a:buFont typeface="Arial"/>
              <a:buChar char="•"/>
            </a:pPr>
            <a:endParaRPr sz="600" dirty="0"/>
          </a:p>
          <a:p>
            <a:pPr marL="469900"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So</a:t>
            </a:r>
            <a:r>
              <a:rPr sz="2800" spc="-5" dirty="0">
                <a:solidFill>
                  <a:srgbClr val="3A6C29"/>
                </a:solidFill>
                <a:latin typeface="Arial"/>
                <a:cs typeface="Arial"/>
              </a:rPr>
              <a:t>c</a:t>
            </a:r>
            <a:r>
              <a:rPr sz="2800" spc="-10" dirty="0">
                <a:solidFill>
                  <a:srgbClr val="3A6C29"/>
                </a:solidFill>
                <a:latin typeface="Arial"/>
                <a:cs typeface="Arial"/>
              </a:rPr>
              <a:t>ial</a:t>
            </a:r>
            <a:r>
              <a:rPr sz="2800" spc="-5" dirty="0">
                <a:solidFill>
                  <a:srgbClr val="3A6C29"/>
                </a:solidFill>
                <a:latin typeface="Arial"/>
                <a:cs typeface="Arial"/>
              </a:rPr>
              <a:t> </a:t>
            </a:r>
            <a:r>
              <a:rPr sz="2800" spc="-20" dirty="0">
                <a:solidFill>
                  <a:srgbClr val="3A6C29"/>
                </a:solidFill>
                <a:latin typeface="Arial"/>
                <a:cs typeface="Arial"/>
              </a:rPr>
              <a:t>Sec</a:t>
            </a:r>
            <a:r>
              <a:rPr sz="2800" spc="-15" dirty="0">
                <a:solidFill>
                  <a:srgbClr val="3A6C29"/>
                </a:solidFill>
                <a:latin typeface="Arial"/>
                <a:cs typeface="Arial"/>
              </a:rPr>
              <a:t>u</a:t>
            </a:r>
            <a:r>
              <a:rPr sz="2800" spc="-10" dirty="0">
                <a:solidFill>
                  <a:srgbClr val="3A6C29"/>
                </a:solidFill>
                <a:latin typeface="Arial"/>
                <a:cs typeface="Arial"/>
              </a:rPr>
              <a:t>ri</a:t>
            </a:r>
            <a:r>
              <a:rPr sz="2800" spc="-5" dirty="0">
                <a:solidFill>
                  <a:srgbClr val="3A6C29"/>
                </a:solidFill>
                <a:latin typeface="Arial"/>
                <a:cs typeface="Arial"/>
              </a:rPr>
              <a:t>t</a:t>
            </a:r>
            <a:r>
              <a:rPr sz="2800" spc="-15" dirty="0">
                <a:solidFill>
                  <a:srgbClr val="3A6C29"/>
                </a:solidFill>
                <a:latin typeface="Arial"/>
                <a:cs typeface="Arial"/>
              </a:rPr>
              <a:t>y</a:t>
            </a:r>
            <a:r>
              <a:rPr sz="2800" spc="-5" dirty="0">
                <a:solidFill>
                  <a:srgbClr val="3A6C29"/>
                </a:solidFill>
                <a:latin typeface="Arial"/>
                <a:cs typeface="Arial"/>
              </a:rPr>
              <a:t> </a:t>
            </a:r>
            <a:r>
              <a:rPr sz="2800" spc="-20" dirty="0">
                <a:solidFill>
                  <a:srgbClr val="3A6C29"/>
                </a:solidFill>
                <a:latin typeface="Arial"/>
                <a:cs typeface="Arial"/>
              </a:rPr>
              <a:t>Numb</a:t>
            </a:r>
            <a:r>
              <a:rPr sz="2800" spc="-15" dirty="0">
                <a:solidFill>
                  <a:srgbClr val="3A6C29"/>
                </a:solidFill>
                <a:latin typeface="Arial"/>
                <a:cs typeface="Arial"/>
              </a:rPr>
              <a:t>ers</a:t>
            </a:r>
            <a:endParaRPr sz="2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ShawHanki</a:t>
            </a:r>
            <a:r>
              <a:rPr sz="3600" u="sng" spc="5" dirty="0">
                <a:solidFill>
                  <a:srgbClr val="46702B"/>
                </a:solidFill>
                <a:latin typeface="Arial"/>
                <a:cs typeface="Arial"/>
              </a:rPr>
              <a:t>n</a:t>
            </a:r>
            <a:r>
              <a:rPr sz="3600" u="sng" spc="0" dirty="0">
                <a:solidFill>
                  <a:srgbClr val="46702B"/>
                </a:solidFill>
                <a:latin typeface="Arial"/>
                <a:cs typeface="Arial"/>
              </a:rPr>
              <a:t>s</a:t>
            </a:r>
            <a:r>
              <a:rPr sz="3600" u="sng" spc="-35" dirty="0">
                <a:solidFill>
                  <a:srgbClr val="46702B"/>
                </a:solidFill>
                <a:latin typeface="Arial"/>
                <a:cs typeface="Arial"/>
              </a:rPr>
              <a:t> </a:t>
            </a:r>
            <a:r>
              <a:rPr sz="3600" u="sng" spc="0" dirty="0">
                <a:solidFill>
                  <a:srgbClr val="46702B"/>
                </a:solidFill>
                <a:latin typeface="Arial"/>
                <a:cs typeface="Arial"/>
              </a:rPr>
              <a:t>Acquired</a:t>
            </a:r>
            <a:r>
              <a:rPr sz="3600" u="sng" spc="-30" dirty="0">
                <a:solidFill>
                  <a:srgbClr val="46702B"/>
                </a:solidFill>
                <a:latin typeface="Arial"/>
                <a:cs typeface="Arial"/>
              </a:rPr>
              <a:t> </a:t>
            </a:r>
            <a:r>
              <a:rPr sz="3600" u="sng" spc="0" dirty="0">
                <a:solidFill>
                  <a:srgbClr val="46702B"/>
                </a:solidFill>
                <a:latin typeface="Arial"/>
                <a:cs typeface="Arial"/>
              </a:rPr>
              <a:t>by NFP 	</a:t>
            </a:r>
            <a:endParaRPr sz="3600">
              <a:latin typeface="Arial"/>
              <a:cs typeface="Arial"/>
            </a:endParaRPr>
          </a:p>
        </p:txBody>
      </p:sp>
      <p:sp>
        <p:nvSpPr>
          <p:cNvPr id="3" name="object 3"/>
          <p:cNvSpPr txBox="1"/>
          <p:nvPr/>
        </p:nvSpPr>
        <p:spPr>
          <a:xfrm>
            <a:off x="1089152" y="1437944"/>
            <a:ext cx="7735570" cy="4708525"/>
          </a:xfrm>
          <a:prstGeom prst="rect">
            <a:avLst/>
          </a:prstGeom>
        </p:spPr>
        <p:txBody>
          <a:bodyPr vert="horz" wrap="square" lIns="0" tIns="0" rIns="0" bIns="0" rtlCol="0">
            <a:noAutofit/>
          </a:bodyPr>
          <a:lstStyle/>
          <a:p>
            <a:pPr marL="355600" marR="312420" indent="-342900">
              <a:lnSpc>
                <a:spcPct val="106500"/>
              </a:lnSpc>
              <a:buClr>
                <a:srgbClr val="4F9237"/>
              </a:buClr>
              <a:buSzPct val="110000"/>
              <a:buFont typeface="Arial"/>
              <a:buChar char="•"/>
              <a:tabLst>
                <a:tab pos="354965" algn="l"/>
                <a:tab pos="4842510" algn="l"/>
                <a:tab pos="5701665" algn="l"/>
              </a:tabLst>
            </a:pPr>
            <a:r>
              <a:rPr sz="2000" dirty="0">
                <a:solidFill>
                  <a:srgbClr val="46702B"/>
                </a:solidFill>
                <a:latin typeface="Arial"/>
                <a:cs typeface="Arial"/>
              </a:rPr>
              <a:t>Shaw</a:t>
            </a:r>
            <a:r>
              <a:rPr sz="2000" spc="5" dirty="0">
                <a:solidFill>
                  <a:srgbClr val="46702B"/>
                </a:solidFill>
                <a:latin typeface="Arial"/>
                <a:cs typeface="Arial"/>
              </a:rPr>
              <a:t>H</a:t>
            </a:r>
            <a:r>
              <a:rPr sz="2000" spc="0" dirty="0">
                <a:solidFill>
                  <a:srgbClr val="46702B"/>
                </a:solidFill>
                <a:latin typeface="Arial"/>
                <a:cs typeface="Arial"/>
              </a:rPr>
              <a:t>an</a:t>
            </a:r>
            <a:r>
              <a:rPr sz="2000" spc="5" dirty="0">
                <a:solidFill>
                  <a:srgbClr val="46702B"/>
                </a:solidFill>
                <a:latin typeface="Arial"/>
                <a:cs typeface="Arial"/>
              </a:rPr>
              <a:t>k</a:t>
            </a:r>
            <a:r>
              <a:rPr sz="2000" spc="0" dirty="0">
                <a:solidFill>
                  <a:srgbClr val="46702B"/>
                </a:solidFill>
                <a:latin typeface="Arial"/>
                <a:cs typeface="Arial"/>
              </a:rPr>
              <a:t>in</a:t>
            </a:r>
            <a:r>
              <a:rPr sz="2000" spc="10" dirty="0">
                <a:solidFill>
                  <a:srgbClr val="46702B"/>
                </a:solidFill>
                <a:latin typeface="Arial"/>
                <a:cs typeface="Arial"/>
              </a:rPr>
              <a:t>s</a:t>
            </a:r>
            <a:r>
              <a:rPr sz="2000" spc="0" dirty="0">
                <a:solidFill>
                  <a:srgbClr val="46702B"/>
                </a:solidFill>
                <a:latin typeface="Arial"/>
                <a:cs typeface="Arial"/>
              </a:rPr>
              <a:t>,</a:t>
            </a:r>
            <a:r>
              <a:rPr sz="2000" spc="-35" dirty="0">
                <a:solidFill>
                  <a:srgbClr val="46702B"/>
                </a:solidFill>
                <a:latin typeface="Arial"/>
                <a:cs typeface="Arial"/>
              </a:rPr>
              <a:t> </a:t>
            </a:r>
            <a:r>
              <a:rPr sz="2000" spc="0" dirty="0">
                <a:solidFill>
                  <a:srgbClr val="46702B"/>
                </a:solidFill>
                <a:latin typeface="Arial"/>
                <a:cs typeface="Arial"/>
              </a:rPr>
              <a:t>was</a:t>
            </a:r>
            <a:r>
              <a:rPr sz="2000" spc="-25" dirty="0">
                <a:solidFill>
                  <a:srgbClr val="46702B"/>
                </a:solidFill>
                <a:latin typeface="Arial"/>
                <a:cs typeface="Arial"/>
              </a:rPr>
              <a:t> </a:t>
            </a:r>
            <a:r>
              <a:rPr sz="2000" spc="0" dirty="0">
                <a:solidFill>
                  <a:srgbClr val="46702B"/>
                </a:solidFill>
                <a:latin typeface="Arial"/>
                <a:cs typeface="Arial"/>
              </a:rPr>
              <a:t>rec</a:t>
            </a:r>
            <a:r>
              <a:rPr sz="2000" spc="5" dirty="0">
                <a:solidFill>
                  <a:srgbClr val="46702B"/>
                </a:solidFill>
                <a:latin typeface="Arial"/>
                <a:cs typeface="Arial"/>
              </a:rPr>
              <a:t>e</a:t>
            </a:r>
            <a:r>
              <a:rPr sz="2000" spc="0" dirty="0">
                <a:solidFill>
                  <a:srgbClr val="46702B"/>
                </a:solidFill>
                <a:latin typeface="Arial"/>
                <a:cs typeface="Arial"/>
              </a:rPr>
              <a:t>ntly</a:t>
            </a:r>
            <a:r>
              <a:rPr sz="2000" spc="-40" dirty="0">
                <a:solidFill>
                  <a:srgbClr val="46702B"/>
                </a:solidFill>
                <a:latin typeface="Arial"/>
                <a:cs typeface="Arial"/>
              </a:rPr>
              <a:t> </a:t>
            </a:r>
            <a:r>
              <a:rPr sz="2000" spc="0" dirty="0">
                <a:solidFill>
                  <a:srgbClr val="46702B"/>
                </a:solidFill>
                <a:latin typeface="Arial"/>
                <a:cs typeface="Arial"/>
              </a:rPr>
              <a:t>a</a:t>
            </a:r>
            <a:r>
              <a:rPr sz="2000" spc="5" dirty="0">
                <a:solidFill>
                  <a:srgbClr val="46702B"/>
                </a:solidFill>
                <a:latin typeface="Arial"/>
                <a:cs typeface="Arial"/>
              </a:rPr>
              <a:t>c</a:t>
            </a:r>
            <a:r>
              <a:rPr sz="2000" spc="0" dirty="0">
                <a:solidFill>
                  <a:srgbClr val="46702B"/>
                </a:solidFill>
                <a:latin typeface="Arial"/>
                <a:cs typeface="Arial"/>
              </a:rPr>
              <a:t>qui</a:t>
            </a:r>
            <a:r>
              <a:rPr sz="2000" spc="5" dirty="0">
                <a:solidFill>
                  <a:srgbClr val="46702B"/>
                </a:solidFill>
                <a:latin typeface="Arial"/>
                <a:cs typeface="Arial"/>
              </a:rPr>
              <a:t>r</a:t>
            </a:r>
            <a:r>
              <a:rPr sz="2000" spc="0" dirty="0">
                <a:solidFill>
                  <a:srgbClr val="46702B"/>
                </a:solidFill>
                <a:latin typeface="Arial"/>
                <a:cs typeface="Arial"/>
              </a:rPr>
              <a:t>ed</a:t>
            </a:r>
            <a:r>
              <a:rPr sz="2000" spc="-25" dirty="0">
                <a:solidFill>
                  <a:srgbClr val="46702B"/>
                </a:solidFill>
                <a:latin typeface="Arial"/>
                <a:cs typeface="Arial"/>
              </a:rPr>
              <a:t> </a:t>
            </a:r>
            <a:r>
              <a:rPr sz="2000" spc="0" dirty="0">
                <a:solidFill>
                  <a:srgbClr val="46702B"/>
                </a:solidFill>
                <a:latin typeface="Arial"/>
                <a:cs typeface="Arial"/>
              </a:rPr>
              <a:t>by</a:t>
            </a:r>
            <a:r>
              <a:rPr sz="2000" spc="-10" dirty="0">
                <a:solidFill>
                  <a:srgbClr val="46702B"/>
                </a:solidFill>
                <a:latin typeface="Arial"/>
                <a:cs typeface="Arial"/>
              </a:rPr>
              <a:t> </a:t>
            </a:r>
            <a:r>
              <a:rPr sz="2000" spc="0" dirty="0">
                <a:solidFill>
                  <a:srgbClr val="46702B"/>
                </a:solidFill>
                <a:latin typeface="Arial"/>
                <a:cs typeface="Arial"/>
              </a:rPr>
              <a:t>NFP.	NFP</a:t>
            </a:r>
            <a:r>
              <a:rPr sz="2000" spc="5" dirty="0">
                <a:solidFill>
                  <a:srgbClr val="46702B"/>
                </a:solidFill>
                <a:latin typeface="Arial"/>
                <a:cs typeface="Arial"/>
              </a:rPr>
              <a:t> </a:t>
            </a:r>
            <a:r>
              <a:rPr sz="2000" spc="0" dirty="0">
                <a:solidFill>
                  <a:srgbClr val="46702B"/>
                </a:solidFill>
                <a:latin typeface="Arial"/>
                <a:cs typeface="Arial"/>
              </a:rPr>
              <a:t>is</a:t>
            </a:r>
            <a:r>
              <a:rPr sz="2000" spc="-15" dirty="0">
                <a:solidFill>
                  <a:srgbClr val="46702B"/>
                </a:solidFill>
                <a:latin typeface="Arial"/>
                <a:cs typeface="Arial"/>
              </a:rPr>
              <a:t> </a:t>
            </a:r>
            <a:r>
              <a:rPr sz="2000" spc="0" dirty="0">
                <a:solidFill>
                  <a:srgbClr val="46702B"/>
                </a:solidFill>
                <a:latin typeface="Arial"/>
                <a:cs typeface="Arial"/>
              </a:rPr>
              <a:t>an insuran</a:t>
            </a:r>
            <a:r>
              <a:rPr sz="2000" spc="5" dirty="0">
                <a:solidFill>
                  <a:srgbClr val="46702B"/>
                </a:solidFill>
                <a:latin typeface="Arial"/>
                <a:cs typeface="Arial"/>
              </a:rPr>
              <a:t>c</a:t>
            </a:r>
            <a:r>
              <a:rPr sz="2000" spc="0" dirty="0">
                <a:solidFill>
                  <a:srgbClr val="46702B"/>
                </a:solidFill>
                <a:latin typeface="Arial"/>
                <a:cs typeface="Arial"/>
              </a:rPr>
              <a:t>e</a:t>
            </a:r>
            <a:r>
              <a:rPr sz="2000" spc="-40" dirty="0">
                <a:solidFill>
                  <a:srgbClr val="46702B"/>
                </a:solidFill>
                <a:latin typeface="Arial"/>
                <a:cs typeface="Arial"/>
              </a:rPr>
              <a:t> </a:t>
            </a:r>
            <a:r>
              <a:rPr sz="2000" spc="0" dirty="0">
                <a:solidFill>
                  <a:srgbClr val="46702B"/>
                </a:solidFill>
                <a:latin typeface="Arial"/>
                <a:cs typeface="Arial"/>
              </a:rPr>
              <a:t>indu</a:t>
            </a:r>
            <a:r>
              <a:rPr sz="2000" spc="5" dirty="0">
                <a:solidFill>
                  <a:srgbClr val="46702B"/>
                </a:solidFill>
                <a:latin typeface="Arial"/>
                <a:cs typeface="Arial"/>
              </a:rPr>
              <a:t>s</a:t>
            </a:r>
            <a:r>
              <a:rPr sz="2000" spc="0" dirty="0">
                <a:solidFill>
                  <a:srgbClr val="46702B"/>
                </a:solidFill>
                <a:latin typeface="Arial"/>
                <a:cs typeface="Arial"/>
              </a:rPr>
              <a:t>try</a:t>
            </a:r>
            <a:r>
              <a:rPr sz="2000" spc="-35" dirty="0">
                <a:solidFill>
                  <a:srgbClr val="46702B"/>
                </a:solidFill>
                <a:latin typeface="Arial"/>
                <a:cs typeface="Arial"/>
              </a:rPr>
              <a:t> </a:t>
            </a:r>
            <a:r>
              <a:rPr sz="2000" spc="0" dirty="0">
                <a:solidFill>
                  <a:srgbClr val="46702B"/>
                </a:solidFill>
                <a:latin typeface="Arial"/>
                <a:cs typeface="Arial"/>
              </a:rPr>
              <a:t>leader</a:t>
            </a:r>
            <a:r>
              <a:rPr sz="2000" spc="-25" dirty="0">
                <a:solidFill>
                  <a:srgbClr val="46702B"/>
                </a:solidFill>
                <a:latin typeface="Arial"/>
                <a:cs typeface="Arial"/>
              </a:rPr>
              <a:t> </a:t>
            </a:r>
            <a:r>
              <a:rPr sz="2000" spc="0" dirty="0">
                <a:solidFill>
                  <a:srgbClr val="46702B"/>
                </a:solidFill>
                <a:latin typeface="Arial"/>
                <a:cs typeface="Arial"/>
              </a:rPr>
              <a:t>with</a:t>
            </a:r>
            <a:r>
              <a:rPr sz="2000" spc="10" dirty="0">
                <a:solidFill>
                  <a:srgbClr val="46702B"/>
                </a:solidFill>
                <a:latin typeface="Arial"/>
                <a:cs typeface="Arial"/>
              </a:rPr>
              <a:t> </a:t>
            </a:r>
            <a:r>
              <a:rPr sz="2000" spc="0" dirty="0">
                <a:solidFill>
                  <a:srgbClr val="46702B"/>
                </a:solidFill>
                <a:latin typeface="Arial"/>
                <a:cs typeface="Arial"/>
              </a:rPr>
              <a:t>more</a:t>
            </a:r>
            <a:r>
              <a:rPr sz="2000" spc="-25" dirty="0">
                <a:solidFill>
                  <a:srgbClr val="46702B"/>
                </a:solidFill>
                <a:latin typeface="Arial"/>
                <a:cs typeface="Arial"/>
              </a:rPr>
              <a:t> </a:t>
            </a:r>
            <a:r>
              <a:rPr sz="2000" spc="0" dirty="0">
                <a:solidFill>
                  <a:srgbClr val="46702B"/>
                </a:solidFill>
                <a:latin typeface="Arial"/>
                <a:cs typeface="Arial"/>
              </a:rPr>
              <a:t>than</a:t>
            </a:r>
            <a:r>
              <a:rPr sz="2000" spc="-15" dirty="0">
                <a:solidFill>
                  <a:srgbClr val="46702B"/>
                </a:solidFill>
                <a:latin typeface="Arial"/>
                <a:cs typeface="Arial"/>
              </a:rPr>
              <a:t> </a:t>
            </a:r>
            <a:r>
              <a:rPr sz="2000" spc="0" dirty="0">
                <a:solidFill>
                  <a:srgbClr val="46702B"/>
                </a:solidFill>
                <a:latin typeface="Arial"/>
                <a:cs typeface="Arial"/>
              </a:rPr>
              <a:t>5,000</a:t>
            </a:r>
            <a:r>
              <a:rPr sz="2000" spc="-30" dirty="0">
                <a:solidFill>
                  <a:srgbClr val="46702B"/>
                </a:solidFill>
                <a:latin typeface="Arial"/>
                <a:cs typeface="Arial"/>
              </a:rPr>
              <a:t> </a:t>
            </a:r>
            <a:r>
              <a:rPr sz="2000" spc="0" dirty="0">
                <a:solidFill>
                  <a:srgbClr val="46702B"/>
                </a:solidFill>
                <a:latin typeface="Arial"/>
                <a:cs typeface="Arial"/>
              </a:rPr>
              <a:t>employees</a:t>
            </a:r>
            <a:r>
              <a:rPr sz="2000" spc="-25" dirty="0">
                <a:solidFill>
                  <a:srgbClr val="46702B"/>
                </a:solidFill>
                <a:latin typeface="Arial"/>
                <a:cs typeface="Arial"/>
              </a:rPr>
              <a:t> </a:t>
            </a:r>
            <a:r>
              <a:rPr sz="2000" spc="0" dirty="0">
                <a:solidFill>
                  <a:srgbClr val="46702B"/>
                </a:solidFill>
                <a:latin typeface="Arial"/>
                <a:cs typeface="Arial"/>
              </a:rPr>
              <a:t>and 250+</a:t>
            </a:r>
            <a:r>
              <a:rPr sz="2000" spc="-25" dirty="0">
                <a:solidFill>
                  <a:srgbClr val="46702B"/>
                </a:solidFill>
                <a:latin typeface="Arial"/>
                <a:cs typeface="Arial"/>
              </a:rPr>
              <a:t> </a:t>
            </a:r>
            <a:r>
              <a:rPr sz="2000" spc="0" dirty="0">
                <a:solidFill>
                  <a:srgbClr val="46702B"/>
                </a:solidFill>
                <a:latin typeface="Arial"/>
                <a:cs typeface="Arial"/>
              </a:rPr>
              <a:t>of</a:t>
            </a:r>
            <a:r>
              <a:rPr sz="2000" spc="-15" dirty="0">
                <a:solidFill>
                  <a:srgbClr val="46702B"/>
                </a:solidFill>
                <a:latin typeface="Arial"/>
                <a:cs typeface="Arial"/>
              </a:rPr>
              <a:t>f</a:t>
            </a:r>
            <a:r>
              <a:rPr sz="2000" spc="0" dirty="0">
                <a:solidFill>
                  <a:srgbClr val="46702B"/>
                </a:solidFill>
                <a:latin typeface="Arial"/>
                <a:cs typeface="Arial"/>
              </a:rPr>
              <a:t>ices</a:t>
            </a:r>
            <a:r>
              <a:rPr sz="2000" spc="-25" dirty="0">
                <a:solidFill>
                  <a:srgbClr val="46702B"/>
                </a:solidFill>
                <a:latin typeface="Arial"/>
                <a:cs typeface="Arial"/>
              </a:rPr>
              <a:t> </a:t>
            </a:r>
            <a:r>
              <a:rPr sz="2000" spc="0" dirty="0">
                <a:solidFill>
                  <a:srgbClr val="46702B"/>
                </a:solidFill>
                <a:latin typeface="Arial"/>
                <a:cs typeface="Arial"/>
              </a:rPr>
              <a:t>ac</a:t>
            </a:r>
            <a:r>
              <a:rPr sz="2000" spc="5" dirty="0">
                <a:solidFill>
                  <a:srgbClr val="46702B"/>
                </a:solidFill>
                <a:latin typeface="Arial"/>
                <a:cs typeface="Arial"/>
              </a:rPr>
              <a:t>r</a:t>
            </a:r>
            <a:r>
              <a:rPr sz="2000" spc="0" dirty="0">
                <a:solidFill>
                  <a:srgbClr val="46702B"/>
                </a:solidFill>
                <a:latin typeface="Arial"/>
                <a:cs typeface="Arial"/>
              </a:rPr>
              <a:t>oss</a:t>
            </a:r>
            <a:r>
              <a:rPr sz="2000" spc="-45" dirty="0">
                <a:solidFill>
                  <a:srgbClr val="46702B"/>
                </a:solidFill>
                <a:latin typeface="Arial"/>
                <a:cs typeface="Arial"/>
              </a:rPr>
              <a:t> </a:t>
            </a:r>
            <a:r>
              <a:rPr sz="2000" spc="0" dirty="0">
                <a:solidFill>
                  <a:srgbClr val="46702B"/>
                </a:solidFill>
                <a:latin typeface="Arial"/>
                <a:cs typeface="Arial"/>
              </a:rPr>
              <a:t>the</a:t>
            </a:r>
            <a:r>
              <a:rPr sz="2000" spc="-25" dirty="0">
                <a:solidFill>
                  <a:srgbClr val="46702B"/>
                </a:solidFill>
                <a:latin typeface="Arial"/>
                <a:cs typeface="Arial"/>
              </a:rPr>
              <a:t> </a:t>
            </a:r>
            <a:r>
              <a:rPr sz="2000" spc="0" dirty="0">
                <a:solidFill>
                  <a:srgbClr val="46702B"/>
                </a:solidFill>
                <a:latin typeface="Arial"/>
                <a:cs typeface="Arial"/>
              </a:rPr>
              <a:t>United</a:t>
            </a:r>
            <a:r>
              <a:rPr sz="2000" spc="-10" dirty="0">
                <a:solidFill>
                  <a:srgbClr val="46702B"/>
                </a:solidFill>
                <a:latin typeface="Arial"/>
                <a:cs typeface="Arial"/>
              </a:rPr>
              <a:t> S</a:t>
            </a:r>
            <a:r>
              <a:rPr sz="2000" spc="0" dirty="0">
                <a:solidFill>
                  <a:srgbClr val="46702B"/>
                </a:solidFill>
                <a:latin typeface="Arial"/>
                <a:cs typeface="Arial"/>
              </a:rPr>
              <a:t>ta</a:t>
            </a:r>
            <a:r>
              <a:rPr sz="2000" spc="-15" dirty="0">
                <a:solidFill>
                  <a:srgbClr val="46702B"/>
                </a:solidFill>
                <a:latin typeface="Arial"/>
                <a:cs typeface="Arial"/>
              </a:rPr>
              <a:t>t</a:t>
            </a:r>
            <a:r>
              <a:rPr sz="2000" spc="0" dirty="0">
                <a:solidFill>
                  <a:srgbClr val="46702B"/>
                </a:solidFill>
                <a:latin typeface="Arial"/>
                <a:cs typeface="Arial"/>
              </a:rPr>
              <a:t>es.	</a:t>
            </a:r>
            <a:r>
              <a:rPr sz="2000" spc="-10" dirty="0">
                <a:solidFill>
                  <a:srgbClr val="46702B"/>
                </a:solidFill>
                <a:latin typeface="Arial"/>
                <a:cs typeface="Arial"/>
              </a:rPr>
              <a:t>A</a:t>
            </a:r>
            <a:r>
              <a:rPr sz="2000" spc="0" dirty="0">
                <a:solidFill>
                  <a:srgbClr val="46702B"/>
                </a:solidFill>
                <a:latin typeface="Arial"/>
                <a:cs typeface="Arial"/>
              </a:rPr>
              <a:t>s</a:t>
            </a:r>
            <a:r>
              <a:rPr sz="2000" spc="-15" dirty="0">
                <a:solidFill>
                  <a:srgbClr val="46702B"/>
                </a:solidFill>
                <a:latin typeface="Arial"/>
                <a:cs typeface="Arial"/>
              </a:rPr>
              <a:t> </a:t>
            </a:r>
            <a:r>
              <a:rPr sz="2000" spc="0" dirty="0">
                <a:solidFill>
                  <a:srgbClr val="46702B"/>
                </a:solidFill>
                <a:latin typeface="Arial"/>
                <a:cs typeface="Arial"/>
              </a:rPr>
              <a:t>one</a:t>
            </a:r>
            <a:r>
              <a:rPr sz="2000" spc="-15" dirty="0">
                <a:solidFill>
                  <a:srgbClr val="46702B"/>
                </a:solidFill>
                <a:latin typeface="Arial"/>
                <a:cs typeface="Arial"/>
              </a:rPr>
              <a:t> </a:t>
            </a:r>
            <a:r>
              <a:rPr sz="2000" spc="0" dirty="0">
                <a:solidFill>
                  <a:srgbClr val="46702B"/>
                </a:solidFill>
                <a:latin typeface="Arial"/>
                <a:cs typeface="Arial"/>
              </a:rPr>
              <a:t>of</a:t>
            </a:r>
            <a:r>
              <a:rPr sz="2000" spc="-15" dirty="0">
                <a:solidFill>
                  <a:srgbClr val="46702B"/>
                </a:solidFill>
                <a:latin typeface="Arial"/>
                <a:cs typeface="Arial"/>
              </a:rPr>
              <a:t> </a:t>
            </a:r>
            <a:r>
              <a:rPr sz="2000" spc="0" dirty="0">
                <a:solidFill>
                  <a:srgbClr val="46702B"/>
                </a:solidFill>
                <a:latin typeface="Arial"/>
                <a:cs typeface="Arial"/>
              </a:rPr>
              <a:t>the</a:t>
            </a:r>
            <a:r>
              <a:rPr sz="2000" spc="-25" dirty="0">
                <a:solidFill>
                  <a:srgbClr val="46702B"/>
                </a:solidFill>
                <a:latin typeface="Arial"/>
                <a:cs typeface="Arial"/>
              </a:rPr>
              <a:t> </a:t>
            </a:r>
            <a:r>
              <a:rPr sz="2000" spc="0" dirty="0">
                <a:solidFill>
                  <a:srgbClr val="46702B"/>
                </a:solidFill>
                <a:latin typeface="Arial"/>
                <a:cs typeface="Arial"/>
              </a:rPr>
              <a:t>large</a:t>
            </a:r>
            <a:r>
              <a:rPr sz="2000" spc="5" dirty="0">
                <a:solidFill>
                  <a:srgbClr val="46702B"/>
                </a:solidFill>
                <a:latin typeface="Arial"/>
                <a:cs typeface="Arial"/>
              </a:rPr>
              <a:t>s</a:t>
            </a:r>
            <a:r>
              <a:rPr sz="2000" spc="0" dirty="0">
                <a:solidFill>
                  <a:srgbClr val="46702B"/>
                </a:solidFill>
                <a:latin typeface="Arial"/>
                <a:cs typeface="Arial"/>
              </a:rPr>
              <a:t>t ben</a:t>
            </a:r>
            <a:r>
              <a:rPr sz="2000" spc="5" dirty="0">
                <a:solidFill>
                  <a:srgbClr val="46702B"/>
                </a:solidFill>
                <a:latin typeface="Arial"/>
                <a:cs typeface="Arial"/>
              </a:rPr>
              <a:t>e</a:t>
            </a:r>
            <a:r>
              <a:rPr sz="2000" spc="0" dirty="0">
                <a:solidFill>
                  <a:srgbClr val="46702B"/>
                </a:solidFill>
                <a:latin typeface="Arial"/>
                <a:cs typeface="Arial"/>
              </a:rPr>
              <a:t>fi</a:t>
            </a:r>
            <a:r>
              <a:rPr sz="2000" spc="-15" dirty="0">
                <a:solidFill>
                  <a:srgbClr val="46702B"/>
                </a:solidFill>
                <a:latin typeface="Arial"/>
                <a:cs typeface="Arial"/>
              </a:rPr>
              <a:t>t</a:t>
            </a:r>
            <a:r>
              <a:rPr sz="2000" spc="0" dirty="0">
                <a:solidFill>
                  <a:srgbClr val="46702B"/>
                </a:solidFill>
                <a:latin typeface="Arial"/>
                <a:cs typeface="Arial"/>
              </a:rPr>
              <a:t>s</a:t>
            </a:r>
            <a:r>
              <a:rPr sz="2000" spc="-25" dirty="0">
                <a:solidFill>
                  <a:srgbClr val="46702B"/>
                </a:solidFill>
                <a:latin typeface="Arial"/>
                <a:cs typeface="Arial"/>
              </a:rPr>
              <a:t> </a:t>
            </a:r>
            <a:r>
              <a:rPr sz="2000" spc="0" dirty="0">
                <a:solidFill>
                  <a:srgbClr val="46702B"/>
                </a:solidFill>
                <a:latin typeface="Arial"/>
                <a:cs typeface="Arial"/>
              </a:rPr>
              <a:t>bro</a:t>
            </a:r>
            <a:r>
              <a:rPr sz="2000" spc="5" dirty="0">
                <a:solidFill>
                  <a:srgbClr val="46702B"/>
                </a:solidFill>
                <a:latin typeface="Arial"/>
                <a:cs typeface="Arial"/>
              </a:rPr>
              <a:t>k</a:t>
            </a:r>
            <a:r>
              <a:rPr sz="2000" spc="0" dirty="0">
                <a:solidFill>
                  <a:srgbClr val="46702B"/>
                </a:solidFill>
                <a:latin typeface="Arial"/>
                <a:cs typeface="Arial"/>
              </a:rPr>
              <a:t>ers</a:t>
            </a:r>
            <a:r>
              <a:rPr sz="2000" spc="-50" dirty="0">
                <a:solidFill>
                  <a:srgbClr val="46702B"/>
                </a:solidFill>
                <a:latin typeface="Arial"/>
                <a:cs typeface="Arial"/>
              </a:rPr>
              <a:t> </a:t>
            </a:r>
            <a:r>
              <a:rPr sz="2000" spc="0" dirty="0">
                <a:solidFill>
                  <a:srgbClr val="46702B"/>
                </a:solidFill>
                <a:latin typeface="Arial"/>
                <a:cs typeface="Arial"/>
              </a:rPr>
              <a:t>in </a:t>
            </a:r>
            <a:r>
              <a:rPr sz="2000" spc="-10" dirty="0">
                <a:solidFill>
                  <a:srgbClr val="46702B"/>
                </a:solidFill>
                <a:latin typeface="Arial"/>
                <a:cs typeface="Arial"/>
              </a:rPr>
              <a:t>t</a:t>
            </a:r>
            <a:r>
              <a:rPr sz="2000" spc="0" dirty="0">
                <a:solidFill>
                  <a:srgbClr val="46702B"/>
                </a:solidFill>
                <a:latin typeface="Arial"/>
                <a:cs typeface="Arial"/>
              </a:rPr>
              <a:t>he</a:t>
            </a:r>
            <a:r>
              <a:rPr sz="2000" spc="-15" dirty="0">
                <a:solidFill>
                  <a:srgbClr val="46702B"/>
                </a:solidFill>
                <a:latin typeface="Arial"/>
                <a:cs typeface="Arial"/>
              </a:rPr>
              <a:t> </a:t>
            </a:r>
            <a:r>
              <a:rPr sz="2000" spc="0" dirty="0">
                <a:solidFill>
                  <a:srgbClr val="46702B"/>
                </a:solidFill>
                <a:latin typeface="Arial"/>
                <a:cs typeface="Arial"/>
              </a:rPr>
              <a:t>nat</a:t>
            </a:r>
            <a:r>
              <a:rPr lang="en-US" sz="2000" spc="0" dirty="0">
                <a:solidFill>
                  <a:srgbClr val="46702B"/>
                </a:solidFill>
                <a:latin typeface="Arial"/>
                <a:cs typeface="Arial"/>
              </a:rPr>
              <a:t>ion</a:t>
            </a:r>
            <a:r>
              <a:rPr sz="2000" spc="0" dirty="0">
                <a:solidFill>
                  <a:srgbClr val="46702B"/>
                </a:solidFill>
                <a:latin typeface="Arial"/>
                <a:cs typeface="Arial"/>
              </a:rPr>
              <a:t>.</a:t>
            </a:r>
            <a:endParaRPr sz="2000" dirty="0">
              <a:solidFill>
                <a:srgbClr val="46702B"/>
              </a:solidFill>
              <a:latin typeface="Arial"/>
              <a:cs typeface="Arial"/>
            </a:endParaRPr>
          </a:p>
          <a:p>
            <a:pPr>
              <a:lnSpc>
                <a:spcPts val="500"/>
              </a:lnSpc>
              <a:spcBef>
                <a:spcPts val="1"/>
              </a:spcBef>
              <a:buClr>
                <a:srgbClr val="4F9237"/>
              </a:buClr>
              <a:buFont typeface="Arial"/>
              <a:buChar char="•"/>
            </a:pPr>
            <a:endParaRPr sz="2000" dirty="0">
              <a:solidFill>
                <a:srgbClr val="46702B"/>
              </a:solidFill>
            </a:endParaRPr>
          </a:p>
          <a:p>
            <a:pPr>
              <a:lnSpc>
                <a:spcPts val="1000"/>
              </a:lnSpc>
              <a:buClr>
                <a:srgbClr val="4F9237"/>
              </a:buClr>
              <a:buFont typeface="Arial"/>
              <a:buChar char="•"/>
            </a:pPr>
            <a:endParaRPr sz="2000" dirty="0">
              <a:solidFill>
                <a:srgbClr val="46702B"/>
              </a:solidFill>
            </a:endParaRPr>
          </a:p>
          <a:p>
            <a:pPr>
              <a:lnSpc>
                <a:spcPts val="500"/>
              </a:lnSpc>
              <a:spcBef>
                <a:spcPts val="0"/>
              </a:spcBef>
              <a:buClr>
                <a:srgbClr val="4F9237"/>
              </a:buClr>
              <a:buFont typeface="Arial"/>
              <a:buChar char="•"/>
            </a:pPr>
            <a:endParaRPr sz="2000" dirty="0">
              <a:solidFill>
                <a:srgbClr val="46702B"/>
              </a:solidFill>
            </a:endParaRPr>
          </a:p>
          <a:p>
            <a:pPr>
              <a:lnSpc>
                <a:spcPts val="1000"/>
              </a:lnSpc>
              <a:buClr>
                <a:srgbClr val="4F9237"/>
              </a:buClr>
              <a:buFont typeface="Arial"/>
              <a:buChar char="•"/>
            </a:pPr>
            <a:endParaRPr sz="2000" dirty="0">
              <a:solidFill>
                <a:srgbClr val="46702B"/>
              </a:solidFill>
            </a:endParaRPr>
          </a:p>
          <a:p>
            <a:pPr marL="355600" marR="72390" indent="-342900">
              <a:lnSpc>
                <a:spcPct val="106500"/>
              </a:lnSpc>
              <a:buClr>
                <a:srgbClr val="4F9237"/>
              </a:buClr>
              <a:buSzPct val="110000"/>
              <a:buFont typeface="Arial"/>
              <a:buChar char="•"/>
              <a:tabLst>
                <a:tab pos="354965" algn="l"/>
                <a:tab pos="1821814" algn="l"/>
                <a:tab pos="6347460" algn="l"/>
              </a:tabLst>
            </a:pPr>
            <a:r>
              <a:rPr sz="2000" dirty="0">
                <a:solidFill>
                  <a:srgbClr val="46702B"/>
                </a:solidFill>
                <a:latin typeface="Arial"/>
                <a:cs typeface="Arial"/>
              </a:rPr>
              <a:t>While </a:t>
            </a:r>
            <a:r>
              <a:rPr sz="2000" spc="-10" dirty="0">
                <a:solidFill>
                  <a:srgbClr val="46702B"/>
                </a:solidFill>
                <a:latin typeface="Arial"/>
                <a:cs typeface="Arial"/>
              </a:rPr>
              <a:t>t</a:t>
            </a:r>
            <a:r>
              <a:rPr sz="2000" spc="0" dirty="0">
                <a:solidFill>
                  <a:srgbClr val="46702B"/>
                </a:solidFill>
                <a:latin typeface="Arial"/>
                <a:cs typeface="Arial"/>
              </a:rPr>
              <a:t>he</a:t>
            </a:r>
            <a:r>
              <a:rPr sz="2000" spc="-15" dirty="0">
                <a:solidFill>
                  <a:srgbClr val="46702B"/>
                </a:solidFill>
                <a:latin typeface="Arial"/>
                <a:cs typeface="Arial"/>
              </a:rPr>
              <a:t> </a:t>
            </a:r>
            <a:r>
              <a:rPr sz="2000" spc="0" dirty="0">
                <a:solidFill>
                  <a:srgbClr val="46702B"/>
                </a:solidFill>
                <a:latin typeface="Arial"/>
                <a:cs typeface="Arial"/>
              </a:rPr>
              <a:t>c</a:t>
            </a:r>
            <a:r>
              <a:rPr sz="2000" spc="5" dirty="0">
                <a:solidFill>
                  <a:srgbClr val="46702B"/>
                </a:solidFill>
                <a:latin typeface="Arial"/>
                <a:cs typeface="Arial"/>
              </a:rPr>
              <a:t>o</a:t>
            </a:r>
            <a:r>
              <a:rPr sz="2000" spc="0" dirty="0">
                <a:solidFill>
                  <a:srgbClr val="46702B"/>
                </a:solidFill>
                <a:latin typeface="Arial"/>
                <a:cs typeface="Arial"/>
              </a:rPr>
              <a:t>mpany</a:t>
            </a:r>
            <a:r>
              <a:rPr sz="2000" spc="-35" dirty="0">
                <a:solidFill>
                  <a:srgbClr val="46702B"/>
                </a:solidFill>
                <a:latin typeface="Arial"/>
                <a:cs typeface="Arial"/>
              </a:rPr>
              <a:t> </a:t>
            </a:r>
            <a:r>
              <a:rPr sz="2000" spc="0" dirty="0">
                <a:solidFill>
                  <a:srgbClr val="46702B"/>
                </a:solidFill>
                <a:latin typeface="Arial"/>
                <a:cs typeface="Arial"/>
              </a:rPr>
              <a:t>name</a:t>
            </a:r>
            <a:r>
              <a:rPr sz="2000" spc="-25" dirty="0">
                <a:solidFill>
                  <a:srgbClr val="46702B"/>
                </a:solidFill>
                <a:latin typeface="Arial"/>
                <a:cs typeface="Arial"/>
              </a:rPr>
              <a:t> </a:t>
            </a:r>
            <a:r>
              <a:rPr sz="2000" spc="0" dirty="0">
                <a:solidFill>
                  <a:srgbClr val="46702B"/>
                </a:solidFill>
                <a:latin typeface="Arial"/>
                <a:cs typeface="Arial"/>
              </a:rPr>
              <a:t>will</a:t>
            </a:r>
            <a:r>
              <a:rPr sz="2000" spc="5" dirty="0">
                <a:solidFill>
                  <a:srgbClr val="46702B"/>
                </a:solidFill>
                <a:latin typeface="Arial"/>
                <a:cs typeface="Arial"/>
              </a:rPr>
              <a:t> </a:t>
            </a:r>
            <a:r>
              <a:rPr sz="2000" spc="0" dirty="0">
                <a:solidFill>
                  <a:srgbClr val="46702B"/>
                </a:solidFill>
                <a:latin typeface="Arial"/>
                <a:cs typeface="Arial"/>
              </a:rPr>
              <a:t>c</a:t>
            </a:r>
            <a:r>
              <a:rPr sz="2000" spc="5" dirty="0">
                <a:solidFill>
                  <a:srgbClr val="46702B"/>
                </a:solidFill>
                <a:latin typeface="Arial"/>
                <a:cs typeface="Arial"/>
              </a:rPr>
              <a:t>h</a:t>
            </a:r>
            <a:r>
              <a:rPr sz="2000" spc="0" dirty="0">
                <a:solidFill>
                  <a:srgbClr val="46702B"/>
                </a:solidFill>
                <a:latin typeface="Arial"/>
                <a:cs typeface="Arial"/>
              </a:rPr>
              <a:t>ang</a:t>
            </a:r>
            <a:r>
              <a:rPr sz="2000" spc="5" dirty="0">
                <a:solidFill>
                  <a:srgbClr val="46702B"/>
                </a:solidFill>
                <a:latin typeface="Arial"/>
                <a:cs typeface="Arial"/>
              </a:rPr>
              <a:t>e</a:t>
            </a:r>
            <a:r>
              <a:rPr sz="2000" spc="0" dirty="0">
                <a:solidFill>
                  <a:srgbClr val="46702B"/>
                </a:solidFill>
                <a:latin typeface="Arial"/>
                <a:cs typeface="Arial"/>
              </a:rPr>
              <a:t>,</a:t>
            </a:r>
            <a:r>
              <a:rPr sz="2000" spc="-35" dirty="0">
                <a:solidFill>
                  <a:srgbClr val="46702B"/>
                </a:solidFill>
                <a:latin typeface="Arial"/>
                <a:cs typeface="Arial"/>
              </a:rPr>
              <a:t> </a:t>
            </a:r>
            <a:r>
              <a:rPr sz="2000" spc="0" dirty="0">
                <a:solidFill>
                  <a:srgbClr val="46702B"/>
                </a:solidFill>
                <a:latin typeface="Arial"/>
                <a:cs typeface="Arial"/>
              </a:rPr>
              <a:t>exceptional</a:t>
            </a:r>
            <a:r>
              <a:rPr sz="2000" spc="-25" dirty="0">
                <a:solidFill>
                  <a:srgbClr val="46702B"/>
                </a:solidFill>
                <a:latin typeface="Arial"/>
                <a:cs typeface="Arial"/>
              </a:rPr>
              <a:t> </a:t>
            </a:r>
            <a:r>
              <a:rPr sz="2000" spc="0" dirty="0">
                <a:solidFill>
                  <a:srgbClr val="46702B"/>
                </a:solidFill>
                <a:latin typeface="Arial"/>
                <a:cs typeface="Arial"/>
              </a:rPr>
              <a:t>s</a:t>
            </a:r>
            <a:r>
              <a:rPr sz="2000" spc="5" dirty="0">
                <a:solidFill>
                  <a:srgbClr val="46702B"/>
                </a:solidFill>
                <a:latin typeface="Arial"/>
                <a:cs typeface="Arial"/>
              </a:rPr>
              <a:t>e</a:t>
            </a:r>
            <a:r>
              <a:rPr sz="2000" spc="0" dirty="0">
                <a:solidFill>
                  <a:srgbClr val="46702B"/>
                </a:solidFill>
                <a:latin typeface="Arial"/>
                <a:cs typeface="Arial"/>
              </a:rPr>
              <a:t>rvice remains</a:t>
            </a:r>
            <a:r>
              <a:rPr sz="2000" spc="-25" dirty="0">
                <a:solidFill>
                  <a:srgbClr val="46702B"/>
                </a:solidFill>
                <a:latin typeface="Arial"/>
                <a:cs typeface="Arial"/>
              </a:rPr>
              <a:t> </a:t>
            </a:r>
            <a:r>
              <a:rPr sz="2000" spc="0" dirty="0">
                <a:solidFill>
                  <a:srgbClr val="46702B"/>
                </a:solidFill>
                <a:latin typeface="Arial"/>
                <a:cs typeface="Arial"/>
              </a:rPr>
              <a:t>the</a:t>
            </a:r>
            <a:r>
              <a:rPr sz="2000" spc="-20" dirty="0">
                <a:solidFill>
                  <a:srgbClr val="46702B"/>
                </a:solidFill>
                <a:latin typeface="Arial"/>
                <a:cs typeface="Arial"/>
              </a:rPr>
              <a:t> </a:t>
            </a:r>
            <a:r>
              <a:rPr sz="2000" spc="0" dirty="0">
                <a:solidFill>
                  <a:srgbClr val="46702B"/>
                </a:solidFill>
                <a:latin typeface="Arial"/>
                <a:cs typeface="Arial"/>
              </a:rPr>
              <a:t>priority</a:t>
            </a:r>
            <a:r>
              <a:rPr sz="2000" spc="-35" dirty="0">
                <a:solidFill>
                  <a:srgbClr val="46702B"/>
                </a:solidFill>
                <a:latin typeface="Arial"/>
                <a:cs typeface="Arial"/>
              </a:rPr>
              <a:t> </a:t>
            </a:r>
            <a:r>
              <a:rPr sz="2000" spc="0" dirty="0">
                <a:solidFill>
                  <a:srgbClr val="46702B"/>
                </a:solidFill>
                <a:latin typeface="Arial"/>
                <a:cs typeface="Arial"/>
              </a:rPr>
              <a:t>for</a:t>
            </a:r>
            <a:r>
              <a:rPr sz="2000" spc="-15" dirty="0">
                <a:solidFill>
                  <a:srgbClr val="46702B"/>
                </a:solidFill>
                <a:latin typeface="Arial"/>
                <a:cs typeface="Arial"/>
              </a:rPr>
              <a:t> </a:t>
            </a:r>
            <a:r>
              <a:rPr sz="2000" spc="0" dirty="0">
                <a:solidFill>
                  <a:srgbClr val="46702B"/>
                </a:solidFill>
                <a:latin typeface="Arial"/>
                <a:cs typeface="Arial"/>
              </a:rPr>
              <a:t>the</a:t>
            </a:r>
            <a:r>
              <a:rPr sz="2000" spc="-20" dirty="0">
                <a:solidFill>
                  <a:srgbClr val="46702B"/>
                </a:solidFill>
                <a:latin typeface="Arial"/>
                <a:cs typeface="Arial"/>
              </a:rPr>
              <a:t> </a:t>
            </a:r>
            <a:r>
              <a:rPr sz="2000" spc="0" dirty="0">
                <a:solidFill>
                  <a:srgbClr val="46702B"/>
                </a:solidFill>
                <a:latin typeface="Arial"/>
                <a:cs typeface="Arial"/>
              </a:rPr>
              <a:t>Shaw</a:t>
            </a:r>
            <a:r>
              <a:rPr sz="2000" spc="5" dirty="0">
                <a:solidFill>
                  <a:srgbClr val="46702B"/>
                </a:solidFill>
                <a:latin typeface="Arial"/>
                <a:cs typeface="Arial"/>
              </a:rPr>
              <a:t>H</a:t>
            </a:r>
            <a:r>
              <a:rPr sz="2000" spc="0" dirty="0">
                <a:solidFill>
                  <a:srgbClr val="46702B"/>
                </a:solidFill>
                <a:latin typeface="Arial"/>
                <a:cs typeface="Arial"/>
              </a:rPr>
              <a:t>an</a:t>
            </a:r>
            <a:r>
              <a:rPr sz="2000" spc="5" dirty="0">
                <a:solidFill>
                  <a:srgbClr val="46702B"/>
                </a:solidFill>
                <a:latin typeface="Arial"/>
                <a:cs typeface="Arial"/>
              </a:rPr>
              <a:t>k</a:t>
            </a:r>
            <a:r>
              <a:rPr sz="2000" spc="0" dirty="0">
                <a:solidFill>
                  <a:srgbClr val="46702B"/>
                </a:solidFill>
                <a:latin typeface="Arial"/>
                <a:cs typeface="Arial"/>
              </a:rPr>
              <a:t>ins/NFP</a:t>
            </a:r>
            <a:r>
              <a:rPr sz="2000" spc="-35" dirty="0">
                <a:solidFill>
                  <a:srgbClr val="46702B"/>
                </a:solidFill>
                <a:latin typeface="Arial"/>
                <a:cs typeface="Arial"/>
              </a:rPr>
              <a:t> </a:t>
            </a:r>
            <a:r>
              <a:rPr sz="2000" spc="0" dirty="0">
                <a:solidFill>
                  <a:srgbClr val="46702B"/>
                </a:solidFill>
                <a:latin typeface="Arial"/>
                <a:cs typeface="Arial"/>
              </a:rPr>
              <a:t>team.	The</a:t>
            </a:r>
            <a:r>
              <a:rPr sz="2000" spc="-10" dirty="0">
                <a:solidFill>
                  <a:srgbClr val="46702B"/>
                </a:solidFill>
                <a:latin typeface="Arial"/>
                <a:cs typeface="Arial"/>
              </a:rPr>
              <a:t> </a:t>
            </a:r>
            <a:r>
              <a:rPr sz="2000" spc="0" dirty="0">
                <a:solidFill>
                  <a:srgbClr val="46702B"/>
                </a:solidFill>
                <a:latin typeface="Arial"/>
                <a:cs typeface="Arial"/>
              </a:rPr>
              <a:t>s</a:t>
            </a:r>
            <a:r>
              <a:rPr sz="2000" spc="5" dirty="0">
                <a:solidFill>
                  <a:srgbClr val="46702B"/>
                </a:solidFill>
                <a:latin typeface="Arial"/>
                <a:cs typeface="Arial"/>
              </a:rPr>
              <a:t>e</a:t>
            </a:r>
            <a:r>
              <a:rPr sz="2000" spc="0" dirty="0">
                <a:solidFill>
                  <a:srgbClr val="46702B"/>
                </a:solidFill>
                <a:latin typeface="Arial"/>
                <a:cs typeface="Arial"/>
              </a:rPr>
              <a:t>rvice team,</a:t>
            </a:r>
            <a:r>
              <a:rPr sz="2000" spc="-35" dirty="0">
                <a:solidFill>
                  <a:srgbClr val="46702B"/>
                </a:solidFill>
                <a:latin typeface="Arial"/>
                <a:cs typeface="Arial"/>
              </a:rPr>
              <a:t> </a:t>
            </a:r>
            <a:r>
              <a:rPr sz="2000" spc="0" dirty="0">
                <a:solidFill>
                  <a:srgbClr val="46702B"/>
                </a:solidFill>
                <a:latin typeface="Arial"/>
                <a:cs typeface="Arial"/>
              </a:rPr>
              <a:t>en</a:t>
            </a:r>
            <a:r>
              <a:rPr sz="2000" spc="5" dirty="0">
                <a:solidFill>
                  <a:srgbClr val="46702B"/>
                </a:solidFill>
                <a:latin typeface="Arial"/>
                <a:cs typeface="Arial"/>
              </a:rPr>
              <a:t>r</a:t>
            </a:r>
            <a:r>
              <a:rPr sz="2000" spc="0" dirty="0">
                <a:solidFill>
                  <a:srgbClr val="46702B"/>
                </a:solidFill>
                <a:latin typeface="Arial"/>
                <a:cs typeface="Arial"/>
              </a:rPr>
              <a:t>ollment</a:t>
            </a:r>
            <a:r>
              <a:rPr sz="2000" spc="-30" dirty="0">
                <a:solidFill>
                  <a:srgbClr val="46702B"/>
                </a:solidFill>
                <a:latin typeface="Arial"/>
                <a:cs typeface="Arial"/>
              </a:rPr>
              <a:t> </a:t>
            </a:r>
            <a:r>
              <a:rPr sz="2000" spc="0" dirty="0">
                <a:solidFill>
                  <a:srgbClr val="46702B"/>
                </a:solidFill>
                <a:latin typeface="Arial"/>
                <a:cs typeface="Arial"/>
              </a:rPr>
              <a:t>po</a:t>
            </a:r>
            <a:r>
              <a:rPr sz="2000" spc="5" dirty="0">
                <a:solidFill>
                  <a:srgbClr val="46702B"/>
                </a:solidFill>
                <a:latin typeface="Arial"/>
                <a:cs typeface="Arial"/>
              </a:rPr>
              <a:t>r</a:t>
            </a:r>
            <a:r>
              <a:rPr sz="2000" spc="0" dirty="0">
                <a:solidFill>
                  <a:srgbClr val="46702B"/>
                </a:solidFill>
                <a:latin typeface="Arial"/>
                <a:cs typeface="Arial"/>
              </a:rPr>
              <a:t>tal,</a:t>
            </a:r>
            <a:r>
              <a:rPr sz="2000" spc="-30" dirty="0">
                <a:solidFill>
                  <a:srgbClr val="46702B"/>
                </a:solidFill>
                <a:latin typeface="Arial"/>
                <a:cs typeface="Arial"/>
              </a:rPr>
              <a:t> </a:t>
            </a:r>
            <a:r>
              <a:rPr sz="2000" spc="0" dirty="0">
                <a:solidFill>
                  <a:srgbClr val="46702B"/>
                </a:solidFill>
                <a:latin typeface="Arial"/>
                <a:cs typeface="Arial"/>
              </a:rPr>
              <a:t>c</a:t>
            </a:r>
            <a:r>
              <a:rPr sz="2000" spc="5" dirty="0">
                <a:solidFill>
                  <a:srgbClr val="46702B"/>
                </a:solidFill>
                <a:latin typeface="Arial"/>
                <a:cs typeface="Arial"/>
              </a:rPr>
              <a:t>o</a:t>
            </a:r>
            <a:r>
              <a:rPr sz="2000" spc="0" dirty="0">
                <a:solidFill>
                  <a:srgbClr val="46702B"/>
                </a:solidFill>
                <a:latin typeface="Arial"/>
                <a:cs typeface="Arial"/>
              </a:rPr>
              <a:t>ntact</a:t>
            </a:r>
            <a:r>
              <a:rPr sz="2000" spc="-45" dirty="0">
                <a:solidFill>
                  <a:srgbClr val="46702B"/>
                </a:solidFill>
                <a:latin typeface="Arial"/>
                <a:cs typeface="Arial"/>
              </a:rPr>
              <a:t> </a:t>
            </a:r>
            <a:r>
              <a:rPr sz="2000" spc="0" dirty="0">
                <a:solidFill>
                  <a:srgbClr val="46702B"/>
                </a:solidFill>
                <a:latin typeface="Arial"/>
                <a:cs typeface="Arial"/>
              </a:rPr>
              <a:t>numbers</a:t>
            </a:r>
            <a:r>
              <a:rPr sz="2000" spc="-35" dirty="0">
                <a:solidFill>
                  <a:srgbClr val="46702B"/>
                </a:solidFill>
                <a:latin typeface="Arial"/>
                <a:cs typeface="Arial"/>
              </a:rPr>
              <a:t> </a:t>
            </a:r>
            <a:r>
              <a:rPr sz="2000" spc="0" dirty="0">
                <a:solidFill>
                  <a:srgbClr val="46702B"/>
                </a:solidFill>
                <a:latin typeface="Arial"/>
                <a:cs typeface="Arial"/>
              </a:rPr>
              <a:t>and</a:t>
            </a:r>
            <a:r>
              <a:rPr sz="2000" spc="-15" dirty="0">
                <a:solidFill>
                  <a:srgbClr val="46702B"/>
                </a:solidFill>
                <a:latin typeface="Arial"/>
                <a:cs typeface="Arial"/>
              </a:rPr>
              <a:t> </a:t>
            </a:r>
            <a:r>
              <a:rPr sz="2000" spc="0" dirty="0">
                <a:solidFill>
                  <a:srgbClr val="46702B"/>
                </a:solidFill>
                <a:latin typeface="Arial"/>
                <a:cs typeface="Arial"/>
              </a:rPr>
              <a:t>of</a:t>
            </a:r>
            <a:r>
              <a:rPr sz="2000" spc="-10" dirty="0">
                <a:solidFill>
                  <a:srgbClr val="46702B"/>
                </a:solidFill>
                <a:latin typeface="Arial"/>
                <a:cs typeface="Arial"/>
              </a:rPr>
              <a:t>f</a:t>
            </a:r>
            <a:r>
              <a:rPr sz="2000" spc="0" dirty="0">
                <a:solidFill>
                  <a:srgbClr val="46702B"/>
                </a:solidFill>
                <a:latin typeface="Arial"/>
                <a:cs typeface="Arial"/>
              </a:rPr>
              <a:t>ice</a:t>
            </a:r>
            <a:r>
              <a:rPr sz="2000" spc="-15" dirty="0">
                <a:solidFill>
                  <a:srgbClr val="46702B"/>
                </a:solidFill>
                <a:latin typeface="Arial"/>
                <a:cs typeface="Arial"/>
              </a:rPr>
              <a:t> </a:t>
            </a:r>
            <a:r>
              <a:rPr sz="2000" spc="0" dirty="0">
                <a:solidFill>
                  <a:srgbClr val="46702B"/>
                </a:solidFill>
                <a:latin typeface="Arial"/>
                <a:cs typeface="Arial"/>
              </a:rPr>
              <a:t>locations</a:t>
            </a:r>
            <a:r>
              <a:rPr sz="2000" spc="-25" dirty="0">
                <a:solidFill>
                  <a:srgbClr val="46702B"/>
                </a:solidFill>
                <a:latin typeface="Arial"/>
                <a:cs typeface="Arial"/>
              </a:rPr>
              <a:t> </a:t>
            </a:r>
            <a:r>
              <a:rPr sz="2000" spc="0" dirty="0">
                <a:solidFill>
                  <a:srgbClr val="46702B"/>
                </a:solidFill>
                <a:latin typeface="Arial"/>
                <a:cs typeface="Arial"/>
              </a:rPr>
              <a:t>will not</a:t>
            </a:r>
            <a:r>
              <a:rPr sz="2000" spc="-20" dirty="0">
                <a:solidFill>
                  <a:srgbClr val="46702B"/>
                </a:solidFill>
                <a:latin typeface="Arial"/>
                <a:cs typeface="Arial"/>
              </a:rPr>
              <a:t> </a:t>
            </a:r>
            <a:r>
              <a:rPr sz="2000" spc="0" dirty="0">
                <a:solidFill>
                  <a:srgbClr val="46702B"/>
                </a:solidFill>
                <a:latin typeface="Arial"/>
                <a:cs typeface="Arial"/>
              </a:rPr>
              <a:t>c</a:t>
            </a:r>
            <a:r>
              <a:rPr sz="2000" spc="5" dirty="0">
                <a:solidFill>
                  <a:srgbClr val="46702B"/>
                </a:solidFill>
                <a:latin typeface="Arial"/>
                <a:cs typeface="Arial"/>
              </a:rPr>
              <a:t>h</a:t>
            </a:r>
            <a:r>
              <a:rPr sz="2000" spc="0" dirty="0">
                <a:solidFill>
                  <a:srgbClr val="46702B"/>
                </a:solidFill>
                <a:latin typeface="Arial"/>
                <a:cs typeface="Arial"/>
              </a:rPr>
              <a:t>ang</a:t>
            </a:r>
            <a:r>
              <a:rPr sz="2000" spc="5" dirty="0">
                <a:solidFill>
                  <a:srgbClr val="46702B"/>
                </a:solidFill>
                <a:latin typeface="Arial"/>
                <a:cs typeface="Arial"/>
              </a:rPr>
              <a:t>e</a:t>
            </a:r>
            <a:r>
              <a:rPr sz="2000" spc="0" dirty="0">
                <a:solidFill>
                  <a:srgbClr val="46702B"/>
                </a:solidFill>
                <a:latin typeface="Arial"/>
                <a:cs typeface="Arial"/>
              </a:rPr>
              <a:t>.	However,</a:t>
            </a:r>
            <a:r>
              <a:rPr sz="2000" spc="-45" dirty="0">
                <a:solidFill>
                  <a:srgbClr val="46702B"/>
                </a:solidFill>
                <a:latin typeface="Arial"/>
                <a:cs typeface="Arial"/>
              </a:rPr>
              <a:t> </a:t>
            </a:r>
            <a:r>
              <a:rPr sz="2000" spc="0" dirty="0">
                <a:solidFill>
                  <a:srgbClr val="46702B"/>
                </a:solidFill>
                <a:latin typeface="Arial"/>
                <a:cs typeface="Arial"/>
              </a:rPr>
              <a:t>they</a:t>
            </a:r>
            <a:r>
              <a:rPr sz="2000" spc="-10" dirty="0">
                <a:solidFill>
                  <a:srgbClr val="46702B"/>
                </a:solidFill>
                <a:latin typeface="Arial"/>
                <a:cs typeface="Arial"/>
              </a:rPr>
              <a:t> </a:t>
            </a:r>
            <a:r>
              <a:rPr sz="2000" spc="0" dirty="0">
                <a:solidFill>
                  <a:srgbClr val="46702B"/>
                </a:solidFill>
                <a:latin typeface="Arial"/>
                <a:cs typeface="Arial"/>
              </a:rPr>
              <a:t>will n</a:t>
            </a:r>
            <a:r>
              <a:rPr sz="2000" spc="5" dirty="0">
                <a:solidFill>
                  <a:srgbClr val="46702B"/>
                </a:solidFill>
                <a:latin typeface="Arial"/>
                <a:cs typeface="Arial"/>
              </a:rPr>
              <a:t>o</a:t>
            </a:r>
            <a:r>
              <a:rPr sz="2000" spc="0" dirty="0">
                <a:solidFill>
                  <a:srgbClr val="46702B"/>
                </a:solidFill>
                <a:latin typeface="Arial"/>
                <a:cs typeface="Arial"/>
              </a:rPr>
              <a:t>w</a:t>
            </a:r>
            <a:r>
              <a:rPr sz="2000" spc="-15" dirty="0">
                <a:solidFill>
                  <a:srgbClr val="46702B"/>
                </a:solidFill>
                <a:latin typeface="Arial"/>
                <a:cs typeface="Arial"/>
              </a:rPr>
              <a:t> </a:t>
            </a:r>
            <a:r>
              <a:rPr sz="2000" spc="0" dirty="0">
                <a:solidFill>
                  <a:srgbClr val="46702B"/>
                </a:solidFill>
                <a:latin typeface="Arial"/>
                <a:cs typeface="Arial"/>
              </a:rPr>
              <a:t>have</a:t>
            </a:r>
            <a:r>
              <a:rPr sz="2000" spc="-20" dirty="0">
                <a:solidFill>
                  <a:srgbClr val="46702B"/>
                </a:solidFill>
                <a:latin typeface="Arial"/>
                <a:cs typeface="Arial"/>
              </a:rPr>
              <a:t> </a:t>
            </a:r>
            <a:r>
              <a:rPr sz="2000" spc="0" dirty="0">
                <a:solidFill>
                  <a:srgbClr val="46702B"/>
                </a:solidFill>
                <a:latin typeface="Arial"/>
                <a:cs typeface="Arial"/>
              </a:rPr>
              <a:t>even greater</a:t>
            </a:r>
            <a:r>
              <a:rPr sz="2000" spc="-35" dirty="0">
                <a:solidFill>
                  <a:srgbClr val="46702B"/>
                </a:solidFill>
                <a:latin typeface="Arial"/>
                <a:cs typeface="Arial"/>
              </a:rPr>
              <a:t> </a:t>
            </a:r>
            <a:r>
              <a:rPr sz="2000" spc="0" dirty="0">
                <a:solidFill>
                  <a:srgbClr val="46702B"/>
                </a:solidFill>
                <a:latin typeface="Arial"/>
                <a:cs typeface="Arial"/>
              </a:rPr>
              <a:t>ability</a:t>
            </a:r>
            <a:r>
              <a:rPr sz="2000" spc="-5" dirty="0">
                <a:solidFill>
                  <a:srgbClr val="46702B"/>
                </a:solidFill>
                <a:latin typeface="Arial"/>
                <a:cs typeface="Arial"/>
              </a:rPr>
              <a:t> </a:t>
            </a:r>
            <a:r>
              <a:rPr sz="2000" spc="0" dirty="0">
                <a:solidFill>
                  <a:srgbClr val="46702B"/>
                </a:solidFill>
                <a:latin typeface="Arial"/>
                <a:cs typeface="Arial"/>
              </a:rPr>
              <a:t>to ef</a:t>
            </a:r>
            <a:r>
              <a:rPr sz="2000" spc="-10" dirty="0">
                <a:solidFill>
                  <a:srgbClr val="46702B"/>
                </a:solidFill>
                <a:latin typeface="Arial"/>
                <a:cs typeface="Arial"/>
              </a:rPr>
              <a:t>f</a:t>
            </a:r>
            <a:r>
              <a:rPr sz="2000" spc="0" dirty="0">
                <a:solidFill>
                  <a:srgbClr val="46702B"/>
                </a:solidFill>
                <a:latin typeface="Arial"/>
                <a:cs typeface="Arial"/>
              </a:rPr>
              <a:t>e</a:t>
            </a:r>
            <a:r>
              <a:rPr sz="2000" spc="5" dirty="0">
                <a:solidFill>
                  <a:srgbClr val="46702B"/>
                </a:solidFill>
                <a:latin typeface="Arial"/>
                <a:cs typeface="Arial"/>
              </a:rPr>
              <a:t>c</a:t>
            </a:r>
            <a:r>
              <a:rPr sz="2000" spc="0" dirty="0">
                <a:solidFill>
                  <a:srgbClr val="46702B"/>
                </a:solidFill>
                <a:latin typeface="Arial"/>
                <a:cs typeface="Arial"/>
              </a:rPr>
              <a:t>ti</a:t>
            </a:r>
            <a:r>
              <a:rPr sz="2000" spc="-15" dirty="0">
                <a:solidFill>
                  <a:srgbClr val="46702B"/>
                </a:solidFill>
                <a:latin typeface="Arial"/>
                <a:cs typeface="Arial"/>
              </a:rPr>
              <a:t>v</a:t>
            </a:r>
            <a:r>
              <a:rPr sz="2000" spc="0" dirty="0">
                <a:solidFill>
                  <a:srgbClr val="46702B"/>
                </a:solidFill>
                <a:latin typeface="Arial"/>
                <a:cs typeface="Arial"/>
              </a:rPr>
              <a:t>ely</a:t>
            </a:r>
            <a:r>
              <a:rPr sz="2000" spc="-25" dirty="0">
                <a:solidFill>
                  <a:srgbClr val="46702B"/>
                </a:solidFill>
                <a:latin typeface="Arial"/>
                <a:cs typeface="Arial"/>
              </a:rPr>
              <a:t> </a:t>
            </a:r>
            <a:r>
              <a:rPr sz="2000" spc="0" dirty="0">
                <a:solidFill>
                  <a:srgbClr val="46702B"/>
                </a:solidFill>
                <a:latin typeface="Arial"/>
                <a:cs typeface="Arial"/>
              </a:rPr>
              <a:t>s</a:t>
            </a:r>
            <a:r>
              <a:rPr sz="2000" spc="5" dirty="0">
                <a:solidFill>
                  <a:srgbClr val="46702B"/>
                </a:solidFill>
                <a:latin typeface="Arial"/>
                <a:cs typeface="Arial"/>
              </a:rPr>
              <a:t>e</a:t>
            </a:r>
            <a:r>
              <a:rPr sz="2000" spc="0" dirty="0">
                <a:solidFill>
                  <a:srgbClr val="46702B"/>
                </a:solidFill>
                <a:latin typeface="Arial"/>
                <a:cs typeface="Arial"/>
              </a:rPr>
              <a:t>rve</a:t>
            </a:r>
            <a:r>
              <a:rPr sz="2000" spc="-15" dirty="0">
                <a:solidFill>
                  <a:srgbClr val="46702B"/>
                </a:solidFill>
                <a:latin typeface="Arial"/>
                <a:cs typeface="Arial"/>
              </a:rPr>
              <a:t> </a:t>
            </a:r>
            <a:r>
              <a:rPr sz="2000" spc="0" dirty="0">
                <a:solidFill>
                  <a:srgbClr val="46702B"/>
                </a:solidFill>
                <a:latin typeface="Arial"/>
                <a:cs typeface="Arial"/>
              </a:rPr>
              <a:t>you.</a:t>
            </a:r>
            <a:endParaRPr sz="2000" dirty="0">
              <a:solidFill>
                <a:srgbClr val="46702B"/>
              </a:solidFill>
              <a:latin typeface="Arial"/>
              <a:cs typeface="Arial"/>
            </a:endParaRPr>
          </a:p>
        </p:txBody>
      </p:sp>
      <p:sp>
        <p:nvSpPr>
          <p:cNvPr id="4" name="object 4"/>
          <p:cNvSpPr/>
          <p:nvPr/>
        </p:nvSpPr>
        <p:spPr>
          <a:xfrm>
            <a:off x="990600" y="6208776"/>
            <a:ext cx="3089148" cy="879348"/>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4539996" y="6448044"/>
            <a:ext cx="978407" cy="484631"/>
          </a:xfrm>
          <a:custGeom>
            <a:avLst/>
            <a:gdLst/>
            <a:ahLst/>
            <a:cxnLst/>
            <a:rect l="l" t="t" r="r" b="b"/>
            <a:pathLst>
              <a:path w="978407" h="484631">
                <a:moveTo>
                  <a:pt x="736091" y="0"/>
                </a:moveTo>
                <a:lnTo>
                  <a:pt x="736091" y="121157"/>
                </a:lnTo>
                <a:lnTo>
                  <a:pt x="0" y="121157"/>
                </a:lnTo>
                <a:lnTo>
                  <a:pt x="0" y="363473"/>
                </a:lnTo>
                <a:lnTo>
                  <a:pt x="736091" y="363473"/>
                </a:lnTo>
                <a:lnTo>
                  <a:pt x="736091" y="484631"/>
                </a:lnTo>
                <a:lnTo>
                  <a:pt x="978407" y="242315"/>
                </a:lnTo>
                <a:lnTo>
                  <a:pt x="736091" y="0"/>
                </a:lnTo>
                <a:close/>
              </a:path>
            </a:pathLst>
          </a:custGeom>
          <a:solidFill>
            <a:srgbClr val="3DB5FF"/>
          </a:solidFill>
        </p:spPr>
        <p:txBody>
          <a:bodyPr wrap="square" lIns="0" tIns="0" rIns="0" bIns="0" rtlCol="0">
            <a:noAutofit/>
          </a:bodyPr>
          <a:lstStyle/>
          <a:p>
            <a:endParaRPr/>
          </a:p>
        </p:txBody>
      </p:sp>
      <p:sp>
        <p:nvSpPr>
          <p:cNvPr id="6" name="object 6"/>
          <p:cNvSpPr/>
          <p:nvPr/>
        </p:nvSpPr>
        <p:spPr>
          <a:xfrm>
            <a:off x="4539996" y="6448044"/>
            <a:ext cx="978407" cy="484631"/>
          </a:xfrm>
          <a:custGeom>
            <a:avLst/>
            <a:gdLst/>
            <a:ahLst/>
            <a:cxnLst/>
            <a:rect l="l" t="t" r="r" b="b"/>
            <a:pathLst>
              <a:path w="978407" h="484631">
                <a:moveTo>
                  <a:pt x="0" y="121157"/>
                </a:moveTo>
                <a:lnTo>
                  <a:pt x="736091" y="121157"/>
                </a:lnTo>
                <a:lnTo>
                  <a:pt x="736091" y="0"/>
                </a:lnTo>
                <a:lnTo>
                  <a:pt x="978407" y="242315"/>
                </a:lnTo>
                <a:lnTo>
                  <a:pt x="736091" y="484631"/>
                </a:lnTo>
                <a:lnTo>
                  <a:pt x="736091" y="363473"/>
                </a:lnTo>
                <a:lnTo>
                  <a:pt x="0" y="363473"/>
                </a:lnTo>
                <a:lnTo>
                  <a:pt x="0" y="121157"/>
                </a:lnTo>
                <a:close/>
              </a:path>
            </a:pathLst>
          </a:custGeom>
          <a:ln w="9144">
            <a:solidFill>
              <a:srgbClr val="4F9237"/>
            </a:solidFill>
          </a:ln>
        </p:spPr>
        <p:txBody>
          <a:bodyPr wrap="square" lIns="0" tIns="0" rIns="0" bIns="0" rtlCol="0">
            <a:noAutofit/>
          </a:bodyPr>
          <a:lstStyle/>
          <a:p>
            <a:endParaRPr/>
          </a:p>
        </p:txBody>
      </p:sp>
      <p:sp>
        <p:nvSpPr>
          <p:cNvPr id="7" name="object 7"/>
          <p:cNvSpPr/>
          <p:nvPr/>
        </p:nvSpPr>
        <p:spPr>
          <a:xfrm>
            <a:off x="6324600" y="6156959"/>
            <a:ext cx="1971548" cy="10668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1</a:t>
            </a:r>
            <a:endParaRPr sz="9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Changes</a:t>
            </a:r>
            <a:r>
              <a:rPr sz="3600" u="sng" spc="-25" dirty="0">
                <a:solidFill>
                  <a:srgbClr val="46702B"/>
                </a:solidFill>
                <a:latin typeface="Arial"/>
                <a:cs typeface="Arial"/>
              </a:rPr>
              <a:t> </a:t>
            </a:r>
            <a:r>
              <a:rPr sz="3600" u="sng" spc="0" dirty="0">
                <a:solidFill>
                  <a:srgbClr val="46702B"/>
                </a:solidFill>
                <a:latin typeface="Arial"/>
                <a:cs typeface="Arial"/>
              </a:rPr>
              <a:t>for 2020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2</a:t>
            </a:r>
            <a:endParaRPr sz="900">
              <a:latin typeface="Arial"/>
              <a:cs typeface="Arial"/>
            </a:endParaRPr>
          </a:p>
        </p:txBody>
      </p:sp>
      <p:sp>
        <p:nvSpPr>
          <p:cNvPr id="3" name="object 3"/>
          <p:cNvSpPr txBox="1"/>
          <p:nvPr/>
        </p:nvSpPr>
        <p:spPr>
          <a:xfrm>
            <a:off x="685800" y="1295400"/>
            <a:ext cx="8934195" cy="5257800"/>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15" dirty="0">
                <a:solidFill>
                  <a:srgbClr val="3A6C29"/>
                </a:solidFill>
                <a:latin typeface="Arial"/>
                <a:cs typeface="Arial"/>
              </a:rPr>
              <a:t>Denta</a:t>
            </a:r>
            <a:r>
              <a:rPr sz="2800" spc="-10" dirty="0">
                <a:solidFill>
                  <a:srgbClr val="3A6C29"/>
                </a:solidFill>
                <a:latin typeface="Arial"/>
                <a:cs typeface="Arial"/>
              </a:rPr>
              <a:t>l</a:t>
            </a:r>
            <a:r>
              <a:rPr sz="2800" spc="10" dirty="0">
                <a:solidFill>
                  <a:srgbClr val="3A6C29"/>
                </a:solidFill>
                <a:latin typeface="Arial"/>
                <a:cs typeface="Arial"/>
              </a:rPr>
              <a:t> </a:t>
            </a:r>
            <a:r>
              <a:rPr sz="2800" spc="-10" dirty="0">
                <a:solidFill>
                  <a:srgbClr val="3A6C29"/>
                </a:solidFill>
                <a:latin typeface="Arial"/>
                <a:cs typeface="Arial"/>
              </a:rPr>
              <a:t>is</a:t>
            </a:r>
            <a:r>
              <a:rPr sz="2800" spc="-5" dirty="0">
                <a:solidFill>
                  <a:srgbClr val="3A6C29"/>
                </a:solidFill>
                <a:latin typeface="Arial"/>
                <a:cs typeface="Arial"/>
              </a:rPr>
              <a:t> </a:t>
            </a:r>
            <a:r>
              <a:rPr sz="2800" spc="-15" dirty="0">
                <a:solidFill>
                  <a:srgbClr val="3A6C29"/>
                </a:solidFill>
                <a:latin typeface="Arial"/>
                <a:cs typeface="Arial"/>
              </a:rPr>
              <a:t>cha</a:t>
            </a:r>
            <a:r>
              <a:rPr sz="2800" spc="-20" dirty="0">
                <a:solidFill>
                  <a:srgbClr val="3A6C29"/>
                </a:solidFill>
                <a:latin typeface="Arial"/>
                <a:cs typeface="Arial"/>
              </a:rPr>
              <a:t>ng</a:t>
            </a:r>
            <a:r>
              <a:rPr sz="2800" spc="-5" dirty="0">
                <a:solidFill>
                  <a:srgbClr val="3A6C29"/>
                </a:solidFill>
                <a:latin typeface="Arial"/>
                <a:cs typeface="Arial"/>
              </a:rPr>
              <a:t>i</a:t>
            </a:r>
            <a:r>
              <a:rPr sz="2800" spc="-20" dirty="0">
                <a:solidFill>
                  <a:srgbClr val="3A6C29"/>
                </a:solidFill>
                <a:latin typeface="Arial"/>
                <a:cs typeface="Arial"/>
              </a:rPr>
              <a:t>ng</a:t>
            </a:r>
            <a:r>
              <a:rPr sz="2800" spc="15" dirty="0">
                <a:solidFill>
                  <a:srgbClr val="3A6C29"/>
                </a:solidFill>
                <a:latin typeface="Arial"/>
                <a:cs typeface="Arial"/>
              </a:rPr>
              <a:t> </a:t>
            </a:r>
            <a:r>
              <a:rPr sz="2800" spc="-10" dirty="0">
                <a:solidFill>
                  <a:srgbClr val="3A6C29"/>
                </a:solidFill>
                <a:latin typeface="Arial"/>
                <a:cs typeface="Arial"/>
              </a:rPr>
              <a:t>fr</a:t>
            </a:r>
            <a:r>
              <a:rPr sz="2800" spc="-15" dirty="0">
                <a:solidFill>
                  <a:srgbClr val="3A6C29"/>
                </a:solidFill>
                <a:latin typeface="Arial"/>
                <a:cs typeface="Arial"/>
              </a:rPr>
              <a:t>o</a:t>
            </a:r>
            <a:r>
              <a:rPr sz="2800" spc="-25" dirty="0">
                <a:solidFill>
                  <a:srgbClr val="3A6C29"/>
                </a:solidFill>
                <a:latin typeface="Arial"/>
                <a:cs typeface="Arial"/>
              </a:rPr>
              <a:t>m</a:t>
            </a:r>
            <a:r>
              <a:rPr sz="2800" spc="-5" dirty="0">
                <a:solidFill>
                  <a:srgbClr val="3A6C29"/>
                </a:solidFill>
                <a:latin typeface="Arial"/>
                <a:cs typeface="Arial"/>
              </a:rPr>
              <a:t> </a:t>
            </a:r>
            <a:r>
              <a:rPr sz="2800" spc="-20" dirty="0">
                <a:solidFill>
                  <a:srgbClr val="3A6C29"/>
                </a:solidFill>
                <a:latin typeface="Arial"/>
                <a:cs typeface="Arial"/>
              </a:rPr>
              <a:t>Anthem</a:t>
            </a:r>
            <a:r>
              <a:rPr sz="2800" spc="10" dirty="0">
                <a:solidFill>
                  <a:srgbClr val="3A6C29"/>
                </a:solidFill>
                <a:latin typeface="Arial"/>
                <a:cs typeface="Arial"/>
              </a:rPr>
              <a:t> </a:t>
            </a:r>
            <a:r>
              <a:rPr sz="2800" spc="-20" dirty="0">
                <a:solidFill>
                  <a:srgbClr val="3A6C29"/>
                </a:solidFill>
                <a:latin typeface="Arial"/>
                <a:cs typeface="Arial"/>
              </a:rPr>
              <a:t>B</a:t>
            </a:r>
            <a:r>
              <a:rPr sz="2800" spc="-40" dirty="0">
                <a:solidFill>
                  <a:srgbClr val="3A6C29"/>
                </a:solidFill>
                <a:latin typeface="Arial"/>
                <a:cs typeface="Arial"/>
              </a:rPr>
              <a:t>C</a:t>
            </a:r>
            <a:r>
              <a:rPr sz="2800" spc="-20" dirty="0">
                <a:solidFill>
                  <a:srgbClr val="3A6C29"/>
                </a:solidFill>
                <a:latin typeface="Arial"/>
                <a:cs typeface="Arial"/>
              </a:rPr>
              <a:t>BS</a:t>
            </a:r>
            <a:r>
              <a:rPr sz="2800" spc="-5" dirty="0">
                <a:solidFill>
                  <a:srgbClr val="3A6C29"/>
                </a:solidFill>
                <a:latin typeface="Arial"/>
                <a:cs typeface="Arial"/>
              </a:rPr>
              <a:t> </a:t>
            </a:r>
            <a:r>
              <a:rPr sz="2800" spc="-15" dirty="0">
                <a:solidFill>
                  <a:srgbClr val="3A6C29"/>
                </a:solidFill>
                <a:latin typeface="Arial"/>
                <a:cs typeface="Arial"/>
              </a:rPr>
              <a:t>to</a:t>
            </a:r>
            <a:r>
              <a:rPr lang="en-US" sz="2800" dirty="0">
                <a:latin typeface="Arial"/>
                <a:cs typeface="Arial"/>
              </a:rPr>
              <a:t> </a:t>
            </a:r>
            <a:r>
              <a:rPr sz="2800" spc="-15" dirty="0" err="1">
                <a:solidFill>
                  <a:srgbClr val="3A6C29"/>
                </a:solidFill>
                <a:latin typeface="Arial"/>
                <a:cs typeface="Arial"/>
              </a:rPr>
              <a:t>Ameri</a:t>
            </a:r>
            <a:r>
              <a:rPr sz="2800" spc="-5" dirty="0" err="1">
                <a:solidFill>
                  <a:srgbClr val="3A6C29"/>
                </a:solidFill>
                <a:latin typeface="Arial"/>
                <a:cs typeface="Arial"/>
              </a:rPr>
              <a:t>t</a:t>
            </a:r>
            <a:r>
              <a:rPr sz="2800" spc="-15" dirty="0" err="1">
                <a:solidFill>
                  <a:srgbClr val="3A6C29"/>
                </a:solidFill>
                <a:latin typeface="Arial"/>
                <a:cs typeface="Arial"/>
              </a:rPr>
              <a:t>as</a:t>
            </a:r>
            <a:r>
              <a:rPr sz="2800" spc="15" dirty="0">
                <a:solidFill>
                  <a:srgbClr val="3A6C29"/>
                </a:solidFill>
                <a:latin typeface="Arial"/>
                <a:cs typeface="Arial"/>
              </a:rPr>
              <a:t> </a:t>
            </a:r>
            <a:endParaRPr lang="en-US" sz="2800" spc="15" dirty="0">
              <a:solidFill>
                <a:srgbClr val="3A6C29"/>
              </a:solidFill>
              <a:latin typeface="Arial"/>
              <a:cs typeface="Arial"/>
            </a:endParaRPr>
          </a:p>
          <a:p>
            <a:pPr marL="12700">
              <a:lnSpc>
                <a:spcPct val="100000"/>
              </a:lnSpc>
            </a:pPr>
            <a:r>
              <a:rPr lang="en-US" sz="2800" spc="1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15" dirty="0">
                <a:solidFill>
                  <a:srgbClr val="3A6C29"/>
                </a:solidFill>
                <a:latin typeface="Arial"/>
                <a:cs typeface="Arial"/>
              </a:rPr>
              <a:t> </a:t>
            </a:r>
            <a:r>
              <a:rPr sz="2800" spc="-20" dirty="0">
                <a:solidFill>
                  <a:srgbClr val="3A6C29"/>
                </a:solidFill>
                <a:latin typeface="Arial"/>
                <a:cs typeface="Arial"/>
              </a:rPr>
              <a:t>we</a:t>
            </a:r>
            <a:r>
              <a:rPr sz="2800" spc="-5" dirty="0">
                <a:solidFill>
                  <a:srgbClr val="3A6C29"/>
                </a:solidFill>
                <a:latin typeface="Arial"/>
                <a:cs typeface="Arial"/>
              </a:rPr>
              <a:t> </a:t>
            </a:r>
            <a:r>
              <a:rPr sz="2800" spc="-15" dirty="0">
                <a:solidFill>
                  <a:srgbClr val="3A6C29"/>
                </a:solidFill>
                <a:latin typeface="Arial"/>
                <a:cs typeface="Arial"/>
              </a:rPr>
              <a:t>are</a:t>
            </a:r>
            <a:r>
              <a:rPr sz="2800" spc="5" dirty="0">
                <a:solidFill>
                  <a:srgbClr val="3A6C29"/>
                </a:solidFill>
                <a:latin typeface="Arial"/>
                <a:cs typeface="Arial"/>
              </a:rPr>
              <a:t> </a:t>
            </a:r>
            <a:r>
              <a:rPr sz="2800" spc="-20" dirty="0">
                <a:solidFill>
                  <a:srgbClr val="3A6C29"/>
                </a:solidFill>
                <a:latin typeface="Arial"/>
                <a:cs typeface="Arial"/>
              </a:rPr>
              <a:t>a</a:t>
            </a:r>
            <a:r>
              <a:rPr sz="2800" spc="-10" dirty="0">
                <a:solidFill>
                  <a:srgbClr val="3A6C29"/>
                </a:solidFill>
                <a:latin typeface="Arial"/>
                <a:cs typeface="Arial"/>
              </a:rPr>
              <a:t>d</a:t>
            </a:r>
            <a:r>
              <a:rPr sz="2800" spc="-20" dirty="0">
                <a:solidFill>
                  <a:srgbClr val="3A6C29"/>
                </a:solidFill>
                <a:latin typeface="Arial"/>
                <a:cs typeface="Arial"/>
              </a:rPr>
              <a:t>d</a:t>
            </a:r>
            <a:r>
              <a:rPr sz="2800" spc="-5" dirty="0">
                <a:solidFill>
                  <a:srgbClr val="3A6C29"/>
                </a:solidFill>
                <a:latin typeface="Arial"/>
                <a:cs typeface="Arial"/>
              </a:rPr>
              <a:t>i</a:t>
            </a:r>
            <a:r>
              <a:rPr sz="2800" spc="-20" dirty="0">
                <a:solidFill>
                  <a:srgbClr val="3A6C29"/>
                </a:solidFill>
                <a:latin typeface="Arial"/>
                <a:cs typeface="Arial"/>
              </a:rPr>
              <a:t>ng</a:t>
            </a:r>
            <a:r>
              <a:rPr sz="2800" spc="15" dirty="0">
                <a:solidFill>
                  <a:srgbClr val="3A6C29"/>
                </a:solidFill>
                <a:latin typeface="Arial"/>
                <a:cs typeface="Arial"/>
              </a:rPr>
              <a:t> </a:t>
            </a:r>
            <a:r>
              <a:rPr sz="2800" spc="-20" dirty="0">
                <a:solidFill>
                  <a:srgbClr val="3A6C29"/>
                </a:solidFill>
                <a:latin typeface="Arial"/>
                <a:cs typeface="Arial"/>
              </a:rPr>
              <a:t>a</a:t>
            </a:r>
            <a:r>
              <a:rPr sz="2800" spc="-5" dirty="0">
                <a:solidFill>
                  <a:srgbClr val="3A6C29"/>
                </a:solidFill>
                <a:latin typeface="Arial"/>
                <a:cs typeface="Arial"/>
              </a:rPr>
              <a:t> t</a:t>
            </a:r>
            <a:r>
              <a:rPr sz="2800" spc="-20" dirty="0">
                <a:solidFill>
                  <a:srgbClr val="3A6C29"/>
                </a:solidFill>
                <a:latin typeface="Arial"/>
                <a:cs typeface="Arial"/>
              </a:rPr>
              <a:t>h</a:t>
            </a:r>
            <a:r>
              <a:rPr sz="2800" spc="-5" dirty="0">
                <a:solidFill>
                  <a:srgbClr val="3A6C29"/>
                </a:solidFill>
                <a:latin typeface="Arial"/>
                <a:cs typeface="Arial"/>
              </a:rPr>
              <a:t>i</a:t>
            </a:r>
            <a:r>
              <a:rPr sz="2800" spc="-15" dirty="0">
                <a:solidFill>
                  <a:srgbClr val="3A6C29"/>
                </a:solidFill>
                <a:latin typeface="Arial"/>
                <a:cs typeface="Arial"/>
              </a:rPr>
              <a:t>rd</a:t>
            </a:r>
            <a:r>
              <a:rPr sz="2800" spc="5" dirty="0">
                <a:solidFill>
                  <a:srgbClr val="3A6C29"/>
                </a:solidFill>
                <a:latin typeface="Arial"/>
                <a:cs typeface="Arial"/>
              </a:rPr>
              <a:t> </a:t>
            </a:r>
            <a:r>
              <a:rPr sz="2800" spc="-20" dirty="0">
                <a:solidFill>
                  <a:srgbClr val="3A6C29"/>
                </a:solidFill>
                <a:latin typeface="Arial"/>
                <a:cs typeface="Arial"/>
              </a:rPr>
              <a:t>p</a:t>
            </a:r>
            <a:r>
              <a:rPr sz="2800" spc="-5" dirty="0">
                <a:solidFill>
                  <a:srgbClr val="3A6C29"/>
                </a:solidFill>
                <a:latin typeface="Arial"/>
                <a:cs typeface="Arial"/>
              </a:rPr>
              <a:t>l</a:t>
            </a:r>
            <a:r>
              <a:rPr sz="2800" spc="-20" dirty="0">
                <a:solidFill>
                  <a:srgbClr val="3A6C29"/>
                </a:solidFill>
                <a:latin typeface="Arial"/>
                <a:cs typeface="Arial"/>
              </a:rPr>
              <a:t>an</a:t>
            </a:r>
            <a:endParaRPr sz="2800" dirty="0">
              <a:latin typeface="Arial"/>
              <a:cs typeface="Arial"/>
            </a:endParaRPr>
          </a:p>
          <a:p>
            <a:pPr>
              <a:lnSpc>
                <a:spcPts val="1000"/>
              </a:lnSpc>
              <a:spcBef>
                <a:spcPts val="12"/>
              </a:spcBef>
            </a:pPr>
            <a:endParaRPr sz="1000" dirty="0"/>
          </a:p>
          <a:p>
            <a:pPr marL="184785" marR="89789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sz="2800" spc="-15" dirty="0">
                <a:solidFill>
                  <a:srgbClr val="3A6C29"/>
                </a:solidFill>
                <a:latin typeface="Arial"/>
                <a:cs typeface="Arial"/>
              </a:rPr>
              <a:t>Visi</a:t>
            </a:r>
            <a:r>
              <a:rPr sz="2800" spc="-10" dirty="0">
                <a:solidFill>
                  <a:srgbClr val="3A6C29"/>
                </a:solidFill>
                <a:latin typeface="Arial"/>
                <a:cs typeface="Arial"/>
              </a:rPr>
              <a:t>o</a:t>
            </a:r>
            <a:r>
              <a:rPr sz="2800" spc="-20" dirty="0">
                <a:solidFill>
                  <a:srgbClr val="3A6C29"/>
                </a:solidFill>
                <a:latin typeface="Arial"/>
                <a:cs typeface="Arial"/>
              </a:rPr>
              <a:t>n</a:t>
            </a:r>
            <a:r>
              <a:rPr sz="2800" spc="10" dirty="0">
                <a:solidFill>
                  <a:srgbClr val="3A6C29"/>
                </a:solidFill>
                <a:latin typeface="Arial"/>
                <a:cs typeface="Arial"/>
              </a:rPr>
              <a:t> </a:t>
            </a:r>
            <a:r>
              <a:rPr sz="2800" spc="-10" dirty="0">
                <a:solidFill>
                  <a:srgbClr val="3A6C29"/>
                </a:solidFill>
                <a:latin typeface="Arial"/>
                <a:cs typeface="Arial"/>
              </a:rPr>
              <a:t>is</a:t>
            </a:r>
            <a:r>
              <a:rPr sz="2800" spc="-5" dirty="0">
                <a:solidFill>
                  <a:srgbClr val="3A6C29"/>
                </a:solidFill>
                <a:latin typeface="Arial"/>
                <a:cs typeface="Arial"/>
              </a:rPr>
              <a:t> </a:t>
            </a:r>
            <a:r>
              <a:rPr sz="2800" spc="-15" dirty="0">
                <a:solidFill>
                  <a:srgbClr val="3A6C29"/>
                </a:solidFill>
                <a:latin typeface="Arial"/>
                <a:cs typeface="Arial"/>
              </a:rPr>
              <a:t>s</a:t>
            </a:r>
            <a:r>
              <a:rPr sz="2800" spc="-5" dirty="0">
                <a:solidFill>
                  <a:srgbClr val="3A6C29"/>
                </a:solidFill>
                <a:latin typeface="Arial"/>
                <a:cs typeface="Arial"/>
              </a:rPr>
              <a:t>t</a:t>
            </a:r>
            <a:r>
              <a:rPr sz="2800" spc="-20" dirty="0">
                <a:solidFill>
                  <a:srgbClr val="3A6C29"/>
                </a:solidFill>
                <a:latin typeface="Arial"/>
                <a:cs typeface="Arial"/>
              </a:rPr>
              <a:t>a</a:t>
            </a:r>
            <a:r>
              <a:rPr sz="2800" spc="-10" dirty="0">
                <a:solidFill>
                  <a:srgbClr val="3A6C29"/>
                </a:solidFill>
                <a:latin typeface="Arial"/>
                <a:cs typeface="Arial"/>
              </a:rPr>
              <a:t>yi</a:t>
            </a:r>
            <a:r>
              <a:rPr sz="2800" spc="-15" dirty="0">
                <a:solidFill>
                  <a:srgbClr val="3A6C29"/>
                </a:solidFill>
                <a:latin typeface="Arial"/>
                <a:cs typeface="Arial"/>
              </a:rPr>
              <a:t>n</a:t>
            </a:r>
            <a:r>
              <a:rPr sz="2800" spc="-20" dirty="0">
                <a:solidFill>
                  <a:srgbClr val="3A6C29"/>
                </a:solidFill>
                <a:latin typeface="Arial"/>
                <a:cs typeface="Arial"/>
              </a:rPr>
              <a:t>g</a:t>
            </a:r>
            <a:r>
              <a:rPr sz="2800" spc="15" dirty="0">
                <a:solidFill>
                  <a:srgbClr val="3A6C29"/>
                </a:solidFill>
                <a:latin typeface="Arial"/>
                <a:cs typeface="Arial"/>
              </a:rPr>
              <a:t> </a:t>
            </a:r>
            <a:r>
              <a:rPr sz="2800" spc="-15" dirty="0">
                <a:solidFill>
                  <a:srgbClr val="3A6C29"/>
                </a:solidFill>
                <a:latin typeface="Arial"/>
                <a:cs typeface="Arial"/>
              </a:rPr>
              <a:t>with</a:t>
            </a:r>
            <a:r>
              <a:rPr sz="2800" spc="10" dirty="0">
                <a:solidFill>
                  <a:srgbClr val="3A6C29"/>
                </a:solidFill>
                <a:latin typeface="Arial"/>
                <a:cs typeface="Arial"/>
              </a:rPr>
              <a:t> </a:t>
            </a:r>
            <a:r>
              <a:rPr sz="2800" spc="-20" dirty="0">
                <a:solidFill>
                  <a:srgbClr val="3A6C29"/>
                </a:solidFill>
                <a:latin typeface="Arial"/>
                <a:cs typeface="Arial"/>
              </a:rPr>
              <a:t>Eyem</a:t>
            </a:r>
            <a:r>
              <a:rPr sz="2800" spc="-15" dirty="0">
                <a:solidFill>
                  <a:srgbClr val="3A6C29"/>
                </a:solidFill>
                <a:latin typeface="Arial"/>
                <a:cs typeface="Arial"/>
              </a:rPr>
              <a:t>e</a:t>
            </a:r>
            <a:r>
              <a:rPr sz="2800" spc="-20" dirty="0">
                <a:solidFill>
                  <a:srgbClr val="3A6C29"/>
                </a:solidFill>
                <a:latin typeface="Arial"/>
                <a:cs typeface="Arial"/>
              </a:rPr>
              <a:t>d</a:t>
            </a:r>
            <a:r>
              <a:rPr sz="2800" spc="20" dirty="0">
                <a:solidFill>
                  <a:srgbClr val="3A6C29"/>
                </a:solidFill>
                <a:latin typeface="Arial"/>
                <a:cs typeface="Arial"/>
              </a:rPr>
              <a:t> </a:t>
            </a:r>
            <a:r>
              <a:rPr sz="2800" spc="-15" dirty="0">
                <a:solidFill>
                  <a:srgbClr val="3A6C29"/>
                </a:solidFill>
                <a:latin typeface="Arial"/>
                <a:cs typeface="Arial"/>
              </a:rPr>
              <a:t>bu</a:t>
            </a:r>
            <a:r>
              <a:rPr sz="2800" spc="-10" dirty="0">
                <a:solidFill>
                  <a:srgbClr val="3A6C29"/>
                </a:solidFill>
                <a:latin typeface="Arial"/>
                <a:cs typeface="Arial"/>
              </a:rPr>
              <a:t>t </a:t>
            </a:r>
            <a:r>
              <a:rPr sz="2800" spc="-30" dirty="0">
                <a:solidFill>
                  <a:srgbClr val="3A6C29"/>
                </a:solidFill>
                <a:latin typeface="Arial"/>
                <a:cs typeface="Arial"/>
              </a:rPr>
              <a:t>w</a:t>
            </a:r>
            <a:r>
              <a:rPr sz="2800" spc="-20" dirty="0">
                <a:solidFill>
                  <a:srgbClr val="3A6C29"/>
                </a:solidFill>
                <a:latin typeface="Arial"/>
                <a:cs typeface="Arial"/>
              </a:rPr>
              <a:t>e</a:t>
            </a:r>
            <a:r>
              <a:rPr sz="2800" spc="15" dirty="0">
                <a:solidFill>
                  <a:srgbClr val="3A6C29"/>
                </a:solidFill>
                <a:latin typeface="Arial"/>
                <a:cs typeface="Arial"/>
              </a:rPr>
              <a:t> </a:t>
            </a:r>
            <a:r>
              <a:rPr sz="2800" spc="-10" dirty="0">
                <a:solidFill>
                  <a:srgbClr val="3A6C29"/>
                </a:solidFill>
                <a:latin typeface="Arial"/>
                <a:cs typeface="Arial"/>
              </a:rPr>
              <a:t>are</a:t>
            </a:r>
            <a:r>
              <a:rPr sz="2800" spc="-5" dirty="0">
                <a:solidFill>
                  <a:srgbClr val="3A6C29"/>
                </a:solidFill>
                <a:latin typeface="Arial"/>
                <a:cs typeface="Arial"/>
              </a:rPr>
              <a:t> </a:t>
            </a:r>
            <a:r>
              <a:rPr sz="2800" spc="-10" dirty="0">
                <a:solidFill>
                  <a:srgbClr val="3A6C29"/>
                </a:solidFill>
                <a:latin typeface="Arial"/>
                <a:cs typeface="Arial"/>
              </a:rPr>
              <a:t>i</a:t>
            </a:r>
            <a:r>
              <a:rPr sz="2800" spc="-15" dirty="0">
                <a:solidFill>
                  <a:srgbClr val="3A6C29"/>
                </a:solidFill>
                <a:latin typeface="Arial"/>
                <a:cs typeface="Arial"/>
              </a:rPr>
              <a:t>nc</a:t>
            </a:r>
            <a:r>
              <a:rPr sz="2800" spc="-5" dirty="0">
                <a:solidFill>
                  <a:srgbClr val="3A6C29"/>
                </a:solidFill>
                <a:latin typeface="Arial"/>
                <a:cs typeface="Arial"/>
              </a:rPr>
              <a:t>r</a:t>
            </a:r>
            <a:r>
              <a:rPr sz="2800" spc="-20" dirty="0">
                <a:solidFill>
                  <a:srgbClr val="3A6C29"/>
                </a:solidFill>
                <a:latin typeface="Arial"/>
                <a:cs typeface="Arial"/>
              </a:rPr>
              <a:t>e</a:t>
            </a:r>
            <a:r>
              <a:rPr sz="2800" spc="-15" dirty="0">
                <a:solidFill>
                  <a:srgbClr val="3A6C29"/>
                </a:solidFill>
                <a:latin typeface="Arial"/>
                <a:cs typeface="Arial"/>
              </a:rPr>
              <a:t>as</a:t>
            </a:r>
            <a:r>
              <a:rPr sz="2800" spc="-5" dirty="0">
                <a:solidFill>
                  <a:srgbClr val="3A6C29"/>
                </a:solidFill>
                <a:latin typeface="Arial"/>
                <a:cs typeface="Arial"/>
              </a:rPr>
              <a:t>i</a:t>
            </a:r>
            <a:r>
              <a:rPr sz="2800" spc="-20" dirty="0">
                <a:solidFill>
                  <a:srgbClr val="3A6C29"/>
                </a:solidFill>
                <a:latin typeface="Arial"/>
                <a:cs typeface="Arial"/>
              </a:rPr>
              <a:t>ng</a:t>
            </a:r>
            <a:r>
              <a:rPr sz="2800" spc="5" dirty="0">
                <a:solidFill>
                  <a:srgbClr val="3A6C29"/>
                </a:solidFill>
                <a:latin typeface="Arial"/>
                <a:cs typeface="Arial"/>
              </a:rPr>
              <a:t>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f</a:t>
            </a:r>
            <a:r>
              <a:rPr sz="2800" spc="-10" dirty="0">
                <a:solidFill>
                  <a:srgbClr val="3A6C29"/>
                </a:solidFill>
                <a:latin typeface="Arial"/>
                <a:cs typeface="Arial"/>
              </a:rPr>
              <a:t>r</a:t>
            </a:r>
            <a:r>
              <a:rPr sz="2800" spc="-15" dirty="0">
                <a:solidFill>
                  <a:srgbClr val="3A6C29"/>
                </a:solidFill>
                <a:latin typeface="Arial"/>
                <a:cs typeface="Arial"/>
              </a:rPr>
              <a:t>a</a:t>
            </a:r>
            <a:r>
              <a:rPr sz="2800" spc="-20" dirty="0">
                <a:solidFill>
                  <a:srgbClr val="3A6C29"/>
                </a:solidFill>
                <a:latin typeface="Arial"/>
                <a:cs typeface="Arial"/>
              </a:rPr>
              <a:t>mes</a:t>
            </a:r>
            <a:r>
              <a:rPr sz="2800" spc="5" dirty="0">
                <a:solidFill>
                  <a:srgbClr val="3A6C29"/>
                </a:solidFill>
                <a:latin typeface="Arial"/>
                <a:cs typeface="Arial"/>
              </a:rPr>
              <a:t> </a:t>
            </a:r>
            <a:r>
              <a:rPr sz="2800" spc="-20" dirty="0">
                <a:solidFill>
                  <a:srgbClr val="3A6C29"/>
                </a:solidFill>
                <a:latin typeface="Arial"/>
                <a:cs typeface="Arial"/>
              </a:rPr>
              <a:t>a</a:t>
            </a:r>
            <a:r>
              <a:rPr sz="2800" spc="-5" dirty="0">
                <a:solidFill>
                  <a:srgbClr val="3A6C29"/>
                </a:solidFill>
                <a:latin typeface="Arial"/>
                <a:cs typeface="Arial"/>
              </a:rPr>
              <a:t>l</a:t>
            </a:r>
            <a:r>
              <a:rPr sz="2800" spc="-10" dirty="0">
                <a:solidFill>
                  <a:srgbClr val="3A6C29"/>
                </a:solidFill>
                <a:latin typeface="Arial"/>
                <a:cs typeface="Arial"/>
              </a:rPr>
              <a:t>l</a:t>
            </a:r>
            <a:r>
              <a:rPr sz="2800" spc="-15" dirty="0">
                <a:solidFill>
                  <a:srgbClr val="3A6C29"/>
                </a:solidFill>
                <a:latin typeface="Arial"/>
                <a:cs typeface="Arial"/>
              </a:rPr>
              <a:t>o</a:t>
            </a:r>
            <a:r>
              <a:rPr sz="2800" spc="-20" dirty="0">
                <a:solidFill>
                  <a:srgbClr val="3A6C29"/>
                </a:solidFill>
                <a:latin typeface="Arial"/>
                <a:cs typeface="Arial"/>
              </a:rPr>
              <a:t>wan</a:t>
            </a:r>
            <a:r>
              <a:rPr sz="2800" spc="-5" dirty="0">
                <a:solidFill>
                  <a:srgbClr val="3A6C29"/>
                </a:solidFill>
                <a:latin typeface="Arial"/>
                <a:cs typeface="Arial"/>
              </a:rPr>
              <a:t>c</a:t>
            </a:r>
            <a:r>
              <a:rPr sz="2800" spc="-20" dirty="0">
                <a:solidFill>
                  <a:srgbClr val="3A6C29"/>
                </a:solidFill>
                <a:latin typeface="Arial"/>
                <a:cs typeface="Arial"/>
              </a:rPr>
              <a:t>e</a:t>
            </a:r>
            <a:endParaRPr sz="2800" dirty="0">
              <a:latin typeface="Arial"/>
              <a:cs typeface="Arial"/>
            </a:endParaRPr>
          </a:p>
          <a:p>
            <a:pPr>
              <a:lnSpc>
                <a:spcPts val="900"/>
              </a:lnSpc>
              <a:spcBef>
                <a:spcPts val="1"/>
              </a:spcBef>
            </a:pPr>
            <a:endParaRPr sz="900" dirty="0"/>
          </a:p>
          <a:p>
            <a:pPr marL="184785" marR="1270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Anc</a:t>
            </a:r>
            <a:r>
              <a:rPr sz="2800" spc="-5" dirty="0">
                <a:solidFill>
                  <a:srgbClr val="3A6C29"/>
                </a:solidFill>
                <a:latin typeface="Arial"/>
                <a:cs typeface="Arial"/>
              </a:rPr>
              <a:t>i</a:t>
            </a:r>
            <a:r>
              <a:rPr sz="2800" spc="-10" dirty="0">
                <a:solidFill>
                  <a:srgbClr val="3A6C29"/>
                </a:solidFill>
                <a:latin typeface="Arial"/>
                <a:cs typeface="Arial"/>
              </a:rPr>
              <a:t>ll</a:t>
            </a:r>
            <a:r>
              <a:rPr sz="2800" spc="-15" dirty="0">
                <a:solidFill>
                  <a:srgbClr val="3A6C29"/>
                </a:solidFill>
                <a:latin typeface="Arial"/>
                <a:cs typeface="Arial"/>
              </a:rPr>
              <a:t>ary</a:t>
            </a:r>
            <a:r>
              <a:rPr sz="2800" spc="20" dirty="0">
                <a:solidFill>
                  <a:srgbClr val="3A6C29"/>
                </a:solidFill>
                <a:latin typeface="Arial"/>
                <a:cs typeface="Arial"/>
              </a:rPr>
              <a:t> </a:t>
            </a:r>
            <a:r>
              <a:rPr sz="2800" spc="-20" dirty="0">
                <a:solidFill>
                  <a:srgbClr val="3A6C29"/>
                </a:solidFill>
                <a:latin typeface="Arial"/>
                <a:cs typeface="Arial"/>
              </a:rPr>
              <a:t>p</a:t>
            </a:r>
            <a:r>
              <a:rPr sz="2800" spc="-5" dirty="0">
                <a:solidFill>
                  <a:srgbClr val="3A6C29"/>
                </a:solidFill>
                <a:latin typeface="Arial"/>
                <a:cs typeface="Arial"/>
              </a:rPr>
              <a:t>r</a:t>
            </a:r>
            <a:r>
              <a:rPr sz="2800" spc="-20" dirty="0">
                <a:solidFill>
                  <a:srgbClr val="3A6C29"/>
                </a:solidFill>
                <a:latin typeface="Arial"/>
                <a:cs typeface="Arial"/>
              </a:rPr>
              <a:t>o</a:t>
            </a:r>
            <a:r>
              <a:rPr sz="2800" spc="-15" dirty="0">
                <a:solidFill>
                  <a:srgbClr val="3A6C29"/>
                </a:solidFill>
                <a:latin typeface="Arial"/>
                <a:cs typeface="Arial"/>
              </a:rPr>
              <a:t>d</a:t>
            </a:r>
            <a:r>
              <a:rPr sz="2800" spc="-20" dirty="0">
                <a:solidFill>
                  <a:srgbClr val="3A6C29"/>
                </a:solidFill>
                <a:latin typeface="Arial"/>
                <a:cs typeface="Arial"/>
              </a:rPr>
              <a:t>u</a:t>
            </a:r>
            <a:r>
              <a:rPr sz="2800" spc="-10" dirty="0">
                <a:solidFill>
                  <a:srgbClr val="3A6C29"/>
                </a:solidFill>
                <a:latin typeface="Arial"/>
                <a:cs typeface="Arial"/>
              </a:rPr>
              <a:t>c</a:t>
            </a:r>
            <a:r>
              <a:rPr sz="2800" spc="-15" dirty="0">
                <a:solidFill>
                  <a:srgbClr val="3A6C29"/>
                </a:solidFill>
                <a:latin typeface="Arial"/>
                <a:cs typeface="Arial"/>
              </a:rPr>
              <a:t>ts</a:t>
            </a:r>
            <a:r>
              <a:rPr sz="2800" spc="-5" dirty="0">
                <a:solidFill>
                  <a:srgbClr val="3A6C29"/>
                </a:solidFill>
                <a:latin typeface="Arial"/>
                <a:cs typeface="Arial"/>
              </a:rPr>
              <a:t> </a:t>
            </a:r>
            <a:r>
              <a:rPr sz="2800" spc="-10" dirty="0">
                <a:solidFill>
                  <a:srgbClr val="3A6C29"/>
                </a:solidFill>
                <a:latin typeface="Arial"/>
                <a:cs typeface="Arial"/>
              </a:rPr>
              <a:t>(cri</a:t>
            </a:r>
            <a:r>
              <a:rPr sz="2800" spc="-5" dirty="0">
                <a:solidFill>
                  <a:srgbClr val="3A6C29"/>
                </a:solidFill>
                <a:latin typeface="Arial"/>
                <a:cs typeface="Arial"/>
              </a:rPr>
              <a:t>t</a:t>
            </a:r>
            <a:r>
              <a:rPr sz="2800" spc="-10" dirty="0">
                <a:solidFill>
                  <a:srgbClr val="3A6C29"/>
                </a:solidFill>
                <a:latin typeface="Arial"/>
                <a:cs typeface="Arial"/>
              </a:rPr>
              <a:t>ic</a:t>
            </a:r>
            <a:r>
              <a:rPr sz="2800" spc="-15" dirty="0">
                <a:solidFill>
                  <a:srgbClr val="3A6C29"/>
                </a:solidFill>
                <a:latin typeface="Arial"/>
                <a:cs typeface="Arial"/>
              </a:rPr>
              <a:t>al </a:t>
            </a:r>
            <a:r>
              <a:rPr sz="2800" spc="-10" dirty="0">
                <a:solidFill>
                  <a:srgbClr val="3A6C29"/>
                </a:solidFill>
                <a:latin typeface="Arial"/>
                <a:cs typeface="Arial"/>
              </a:rPr>
              <a:t>i</a:t>
            </a:r>
            <a:r>
              <a:rPr sz="2800" spc="-5" dirty="0">
                <a:solidFill>
                  <a:srgbClr val="3A6C29"/>
                </a:solidFill>
                <a:latin typeface="Arial"/>
                <a:cs typeface="Arial"/>
              </a:rPr>
              <a:t>l</a:t>
            </a:r>
            <a:r>
              <a:rPr sz="2800" spc="-10" dirty="0">
                <a:solidFill>
                  <a:srgbClr val="3A6C29"/>
                </a:solidFill>
                <a:latin typeface="Arial"/>
                <a:cs typeface="Arial"/>
              </a:rPr>
              <a:t>l</a:t>
            </a:r>
            <a:r>
              <a:rPr sz="2800" spc="-15" dirty="0">
                <a:solidFill>
                  <a:srgbClr val="3A6C29"/>
                </a:solidFill>
                <a:latin typeface="Arial"/>
                <a:cs typeface="Arial"/>
              </a:rPr>
              <a:t>n</a:t>
            </a:r>
            <a:r>
              <a:rPr sz="2800" spc="-20" dirty="0">
                <a:solidFill>
                  <a:srgbClr val="3A6C29"/>
                </a:solidFill>
                <a:latin typeface="Arial"/>
                <a:cs typeface="Arial"/>
              </a:rPr>
              <a:t>e</a:t>
            </a:r>
            <a:r>
              <a:rPr sz="2800" spc="-10" dirty="0">
                <a:solidFill>
                  <a:srgbClr val="3A6C29"/>
                </a:solidFill>
                <a:latin typeface="Arial"/>
                <a:cs typeface="Arial"/>
              </a:rPr>
              <a:t>s</a:t>
            </a:r>
            <a:r>
              <a:rPr sz="2800" spc="-15" dirty="0">
                <a:solidFill>
                  <a:srgbClr val="3A6C29"/>
                </a:solidFill>
                <a:latin typeface="Arial"/>
                <a:cs typeface="Arial"/>
              </a:rPr>
              <a:t>s,</a:t>
            </a:r>
            <a:r>
              <a:rPr sz="2800" spc="-5" dirty="0">
                <a:solidFill>
                  <a:srgbClr val="3A6C29"/>
                </a:solidFill>
                <a:latin typeface="Arial"/>
                <a:cs typeface="Arial"/>
              </a:rPr>
              <a:t> </a:t>
            </a:r>
            <a:r>
              <a:rPr sz="2800" spc="-20" dirty="0">
                <a:solidFill>
                  <a:srgbClr val="3A6C29"/>
                </a:solidFill>
                <a:latin typeface="Arial"/>
                <a:cs typeface="Arial"/>
              </a:rPr>
              <a:t>a</a:t>
            </a:r>
            <a:r>
              <a:rPr sz="2800" spc="-10" dirty="0">
                <a:solidFill>
                  <a:srgbClr val="3A6C29"/>
                </a:solidFill>
                <a:latin typeface="Arial"/>
                <a:cs typeface="Arial"/>
              </a:rPr>
              <a:t>c</a:t>
            </a:r>
            <a:r>
              <a:rPr sz="2800" spc="-15" dirty="0">
                <a:solidFill>
                  <a:srgbClr val="3A6C29"/>
                </a:solidFill>
                <a:latin typeface="Arial"/>
                <a:cs typeface="Arial"/>
              </a:rPr>
              <a:t>c</a:t>
            </a:r>
            <a:r>
              <a:rPr sz="2800" spc="-5" dirty="0">
                <a:solidFill>
                  <a:srgbClr val="3A6C29"/>
                </a:solidFill>
                <a:latin typeface="Arial"/>
                <a:cs typeface="Arial"/>
              </a:rPr>
              <a:t>i</a:t>
            </a:r>
            <a:r>
              <a:rPr sz="2800" spc="-20" dirty="0">
                <a:solidFill>
                  <a:srgbClr val="3A6C29"/>
                </a:solidFill>
                <a:latin typeface="Arial"/>
                <a:cs typeface="Arial"/>
              </a:rPr>
              <a:t>d</a:t>
            </a:r>
            <a:r>
              <a:rPr sz="2800" spc="-15" dirty="0">
                <a:solidFill>
                  <a:srgbClr val="3A6C29"/>
                </a:solidFill>
                <a:latin typeface="Arial"/>
                <a:cs typeface="Arial"/>
              </a:rPr>
              <a:t>ent</a:t>
            </a:r>
            <a:r>
              <a:rPr sz="2800" spc="-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15" dirty="0">
                <a:solidFill>
                  <a:srgbClr val="3A6C29"/>
                </a:solidFill>
                <a:latin typeface="Arial"/>
                <a:cs typeface="Arial"/>
              </a:rPr>
              <a:t> pe</a:t>
            </a:r>
            <a:r>
              <a:rPr sz="2800" spc="-20" dirty="0">
                <a:solidFill>
                  <a:srgbClr val="3A6C29"/>
                </a:solidFill>
                <a:latin typeface="Arial"/>
                <a:cs typeface="Arial"/>
              </a:rPr>
              <a:t>rm</a:t>
            </a:r>
            <a:r>
              <a:rPr sz="2800" spc="-15" dirty="0">
                <a:solidFill>
                  <a:srgbClr val="3A6C29"/>
                </a:solidFill>
                <a:latin typeface="Arial"/>
                <a:cs typeface="Arial"/>
              </a:rPr>
              <a:t>a</a:t>
            </a:r>
            <a:r>
              <a:rPr sz="2800" spc="-20" dirty="0">
                <a:solidFill>
                  <a:srgbClr val="3A6C29"/>
                </a:solidFill>
                <a:latin typeface="Arial"/>
                <a:cs typeface="Arial"/>
              </a:rPr>
              <a:t>n</a:t>
            </a:r>
            <a:r>
              <a:rPr sz="2800" spc="-15" dirty="0">
                <a:solidFill>
                  <a:srgbClr val="3A6C29"/>
                </a:solidFill>
                <a:latin typeface="Arial"/>
                <a:cs typeface="Arial"/>
              </a:rPr>
              <a:t>ent</a:t>
            </a:r>
            <a:r>
              <a:rPr sz="2800" spc="15" dirty="0">
                <a:solidFill>
                  <a:srgbClr val="3A6C29"/>
                </a:solidFill>
                <a:latin typeface="Arial"/>
                <a:cs typeface="Arial"/>
              </a:rPr>
              <a:t> </a:t>
            </a:r>
            <a:r>
              <a:rPr sz="2800" spc="-10" dirty="0">
                <a:solidFill>
                  <a:srgbClr val="3A6C29"/>
                </a:solidFill>
                <a:latin typeface="Arial"/>
                <a:cs typeface="Arial"/>
              </a:rPr>
              <a:t>li</a:t>
            </a:r>
            <a:r>
              <a:rPr sz="2800" spc="-5" dirty="0">
                <a:solidFill>
                  <a:srgbClr val="3A6C29"/>
                </a:solidFill>
                <a:latin typeface="Arial"/>
                <a:cs typeface="Arial"/>
              </a:rPr>
              <a:t>f</a:t>
            </a:r>
            <a:r>
              <a:rPr sz="2800" spc="-15" dirty="0">
                <a:solidFill>
                  <a:srgbClr val="3A6C29"/>
                </a:solidFill>
                <a:latin typeface="Arial"/>
                <a:cs typeface="Arial"/>
              </a:rPr>
              <a:t>e)</a:t>
            </a:r>
            <a:r>
              <a:rPr sz="2800" spc="5" dirty="0">
                <a:solidFill>
                  <a:srgbClr val="3A6C29"/>
                </a:solidFill>
                <a:latin typeface="Arial"/>
                <a:cs typeface="Arial"/>
              </a:rPr>
              <a:t> </a:t>
            </a:r>
            <a:r>
              <a:rPr sz="2800" spc="-20" dirty="0">
                <a:solidFill>
                  <a:srgbClr val="3A6C29"/>
                </a:solidFill>
                <a:latin typeface="Arial"/>
                <a:cs typeface="Arial"/>
              </a:rPr>
              <a:t>a</a:t>
            </a:r>
            <a:r>
              <a:rPr sz="2800" spc="0" dirty="0">
                <a:solidFill>
                  <a:srgbClr val="3A6C29"/>
                </a:solidFill>
                <a:latin typeface="Arial"/>
                <a:cs typeface="Arial"/>
              </a:rPr>
              <a:t>r</a:t>
            </a:r>
            <a:r>
              <a:rPr sz="2800" spc="-20" dirty="0">
                <a:solidFill>
                  <a:srgbClr val="3A6C29"/>
                </a:solidFill>
                <a:latin typeface="Arial"/>
                <a:cs typeface="Arial"/>
              </a:rPr>
              <a:t>e</a:t>
            </a:r>
            <a:r>
              <a:rPr sz="2800" spc="-5" dirty="0">
                <a:solidFill>
                  <a:srgbClr val="3A6C29"/>
                </a:solidFill>
                <a:latin typeface="Arial"/>
                <a:cs typeface="Arial"/>
              </a:rPr>
              <a:t> c</a:t>
            </a:r>
            <a:r>
              <a:rPr sz="2800" spc="-20" dirty="0">
                <a:solidFill>
                  <a:srgbClr val="3A6C29"/>
                </a:solidFill>
                <a:latin typeface="Arial"/>
                <a:cs typeface="Arial"/>
              </a:rPr>
              <a:t>h</a:t>
            </a:r>
            <a:r>
              <a:rPr sz="2800" spc="-15" dirty="0">
                <a:solidFill>
                  <a:srgbClr val="3A6C29"/>
                </a:solidFill>
                <a:latin typeface="Arial"/>
                <a:cs typeface="Arial"/>
              </a:rPr>
              <a:t>a</a:t>
            </a:r>
            <a:r>
              <a:rPr sz="2800" spc="-20" dirty="0">
                <a:solidFill>
                  <a:srgbClr val="3A6C29"/>
                </a:solidFill>
                <a:latin typeface="Arial"/>
                <a:cs typeface="Arial"/>
              </a:rPr>
              <a:t>n</a:t>
            </a:r>
            <a:r>
              <a:rPr sz="2800" spc="-15" dirty="0">
                <a:solidFill>
                  <a:srgbClr val="3A6C29"/>
                </a:solidFill>
                <a:latin typeface="Arial"/>
                <a:cs typeface="Arial"/>
              </a:rPr>
              <a:t>g</a:t>
            </a:r>
            <a:r>
              <a:rPr sz="2800" spc="-10" dirty="0">
                <a:solidFill>
                  <a:srgbClr val="3A6C29"/>
                </a:solidFill>
                <a:latin typeface="Arial"/>
                <a:cs typeface="Arial"/>
              </a:rPr>
              <a:t>i</a:t>
            </a:r>
            <a:r>
              <a:rPr sz="2800" spc="-15" dirty="0">
                <a:solidFill>
                  <a:srgbClr val="3A6C29"/>
                </a:solidFill>
                <a:latin typeface="Arial"/>
                <a:cs typeface="Arial"/>
              </a:rPr>
              <a:t>n</a:t>
            </a:r>
            <a:r>
              <a:rPr sz="2800" spc="-20" dirty="0">
                <a:solidFill>
                  <a:srgbClr val="3A6C29"/>
                </a:solidFill>
                <a:latin typeface="Arial"/>
                <a:cs typeface="Arial"/>
              </a:rPr>
              <a:t>g</a:t>
            </a:r>
            <a:r>
              <a:rPr sz="2800" spc="15" dirty="0">
                <a:solidFill>
                  <a:srgbClr val="3A6C29"/>
                </a:solidFill>
                <a:latin typeface="Arial"/>
                <a:cs typeface="Arial"/>
              </a:rPr>
              <a:t> </a:t>
            </a:r>
            <a:r>
              <a:rPr sz="2800" spc="-10" dirty="0">
                <a:solidFill>
                  <a:srgbClr val="3A6C29"/>
                </a:solidFill>
                <a:latin typeface="Arial"/>
                <a:cs typeface="Arial"/>
              </a:rPr>
              <a:t>fro</a:t>
            </a:r>
            <a:r>
              <a:rPr sz="2800" spc="-25" dirty="0">
                <a:solidFill>
                  <a:srgbClr val="3A6C29"/>
                </a:solidFill>
                <a:latin typeface="Arial"/>
                <a:cs typeface="Arial"/>
              </a:rPr>
              <a:t>m</a:t>
            </a:r>
            <a:r>
              <a:rPr sz="2800" spc="-5" dirty="0">
                <a:solidFill>
                  <a:srgbClr val="3A6C29"/>
                </a:solidFill>
                <a:latin typeface="Arial"/>
                <a:cs typeface="Arial"/>
              </a:rPr>
              <a:t> </a:t>
            </a:r>
            <a:r>
              <a:rPr sz="2800" spc="-15" dirty="0">
                <a:solidFill>
                  <a:srgbClr val="3A6C29"/>
                </a:solidFill>
                <a:latin typeface="Arial"/>
                <a:cs typeface="Arial"/>
              </a:rPr>
              <a:t>Aflac to</a:t>
            </a:r>
            <a:r>
              <a:rPr sz="2800" spc="-20" dirty="0">
                <a:solidFill>
                  <a:srgbClr val="3A6C29"/>
                </a:solidFill>
                <a:latin typeface="Arial"/>
                <a:cs typeface="Arial"/>
              </a:rPr>
              <a:t> Unum</a:t>
            </a:r>
            <a:endParaRPr sz="2800" dirty="0">
              <a:latin typeface="Arial"/>
              <a:cs typeface="Arial"/>
            </a:endParaRPr>
          </a:p>
          <a:p>
            <a:pPr>
              <a:lnSpc>
                <a:spcPts val="500"/>
              </a:lnSpc>
              <a:spcBef>
                <a:spcPts val="38"/>
              </a:spcBef>
            </a:pPr>
            <a:endParaRPr sz="500" dirty="0"/>
          </a:p>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New</a:t>
            </a:r>
            <a:r>
              <a:rPr sz="2800" spc="10" dirty="0">
                <a:solidFill>
                  <a:srgbClr val="3A6C29"/>
                </a:solidFill>
                <a:latin typeface="Arial"/>
                <a:cs typeface="Arial"/>
              </a:rPr>
              <a:t> </a:t>
            </a:r>
            <a:r>
              <a:rPr sz="2800" spc="-20" dirty="0">
                <a:solidFill>
                  <a:srgbClr val="3A6C29"/>
                </a:solidFill>
                <a:latin typeface="Arial"/>
                <a:cs typeface="Arial"/>
              </a:rPr>
              <a:t>Sydn</a:t>
            </a:r>
            <a:r>
              <a:rPr sz="2800" spc="-15" dirty="0">
                <a:solidFill>
                  <a:srgbClr val="3A6C29"/>
                </a:solidFill>
                <a:latin typeface="Arial"/>
                <a:cs typeface="Arial"/>
              </a:rPr>
              <a:t>ey</a:t>
            </a:r>
            <a:r>
              <a:rPr sz="2800" spc="5" dirty="0">
                <a:solidFill>
                  <a:srgbClr val="3A6C29"/>
                </a:solidFill>
                <a:latin typeface="Arial"/>
                <a:cs typeface="Arial"/>
              </a:rPr>
              <a:t> </a:t>
            </a:r>
            <a:r>
              <a:rPr sz="2800" spc="-20" dirty="0">
                <a:solidFill>
                  <a:srgbClr val="3A6C29"/>
                </a:solidFill>
                <a:latin typeface="Arial"/>
                <a:cs typeface="Arial"/>
              </a:rPr>
              <a:t>App</a:t>
            </a:r>
            <a:r>
              <a:rPr sz="2800" spc="5" dirty="0">
                <a:solidFill>
                  <a:srgbClr val="3A6C29"/>
                </a:solidFill>
                <a:latin typeface="Arial"/>
                <a:cs typeface="Arial"/>
              </a:rPr>
              <a:t> </a:t>
            </a:r>
            <a:r>
              <a:rPr sz="2800" spc="-15" dirty="0">
                <a:solidFill>
                  <a:srgbClr val="3A6C29"/>
                </a:solidFill>
                <a:latin typeface="Arial"/>
                <a:cs typeface="Arial"/>
              </a:rPr>
              <a:t>with</a:t>
            </a:r>
            <a:r>
              <a:rPr sz="2800" spc="5" dirty="0">
                <a:solidFill>
                  <a:srgbClr val="3A6C29"/>
                </a:solidFill>
                <a:latin typeface="Arial"/>
                <a:cs typeface="Arial"/>
              </a:rPr>
              <a:t> </a:t>
            </a:r>
            <a:r>
              <a:rPr sz="2800" spc="-20" dirty="0">
                <a:solidFill>
                  <a:srgbClr val="3A6C29"/>
                </a:solidFill>
                <a:latin typeface="Arial"/>
                <a:cs typeface="Arial"/>
              </a:rPr>
              <a:t>Anthem</a:t>
            </a:r>
            <a:r>
              <a:rPr sz="2800" spc="20" dirty="0">
                <a:solidFill>
                  <a:srgbClr val="3A6C29"/>
                </a:solidFill>
                <a:latin typeface="Arial"/>
                <a:cs typeface="Arial"/>
              </a:rPr>
              <a:t> </a:t>
            </a:r>
            <a:r>
              <a:rPr sz="2800" spc="-15" dirty="0">
                <a:solidFill>
                  <a:srgbClr val="3A6C29"/>
                </a:solidFill>
                <a:latin typeface="Arial"/>
                <a:cs typeface="Arial"/>
              </a:rPr>
              <a:t>so</a:t>
            </a:r>
            <a:r>
              <a:rPr sz="2800" spc="5" dirty="0">
                <a:solidFill>
                  <a:srgbClr val="3A6C29"/>
                </a:solidFill>
                <a:latin typeface="Arial"/>
                <a:cs typeface="Arial"/>
              </a:rPr>
              <a:t> </a:t>
            </a:r>
            <a:r>
              <a:rPr sz="2800" spc="-15" dirty="0">
                <a:solidFill>
                  <a:srgbClr val="3A6C29"/>
                </a:solidFill>
                <a:latin typeface="Arial"/>
                <a:cs typeface="Arial"/>
              </a:rPr>
              <a:t>you</a:t>
            </a:r>
            <a:r>
              <a:rPr sz="2800" spc="-10" dirty="0">
                <a:solidFill>
                  <a:srgbClr val="3A6C29"/>
                </a:solidFill>
                <a:latin typeface="Arial"/>
                <a:cs typeface="Arial"/>
              </a:rPr>
              <a:t> </a:t>
            </a:r>
            <a:r>
              <a:rPr sz="2800" spc="-15" dirty="0">
                <a:solidFill>
                  <a:srgbClr val="3A6C29"/>
                </a:solidFill>
                <a:latin typeface="Arial"/>
                <a:cs typeface="Arial"/>
              </a:rPr>
              <a:t>can</a:t>
            </a:r>
            <a:endParaRPr sz="2800" dirty="0">
              <a:latin typeface="Arial"/>
              <a:cs typeface="Arial"/>
            </a:endParaRPr>
          </a:p>
          <a:p>
            <a:pPr marL="184785">
              <a:lnSpc>
                <a:spcPts val="3315"/>
              </a:lnSpc>
            </a:pPr>
            <a:r>
              <a:rPr sz="2800" spc="-10" dirty="0">
                <a:solidFill>
                  <a:srgbClr val="3A6C29"/>
                </a:solidFill>
                <a:latin typeface="Arial"/>
                <a:cs typeface="Arial"/>
              </a:rPr>
              <a:t>acces</a:t>
            </a:r>
            <a:r>
              <a:rPr sz="2800" spc="-15" dirty="0">
                <a:solidFill>
                  <a:srgbClr val="3A6C29"/>
                </a:solidFill>
                <a:latin typeface="Arial"/>
                <a:cs typeface="Arial"/>
              </a:rPr>
              <a:t>s</a:t>
            </a:r>
            <a:r>
              <a:rPr sz="2800" spc="-5" dirty="0">
                <a:solidFill>
                  <a:srgbClr val="3A6C29"/>
                </a:solidFill>
                <a:latin typeface="Arial"/>
                <a:cs typeface="Arial"/>
              </a:rPr>
              <a:t> </a:t>
            </a:r>
            <a:r>
              <a:rPr sz="2800" spc="-10" dirty="0">
                <a:solidFill>
                  <a:srgbClr val="3A6C29"/>
                </a:solidFill>
                <a:latin typeface="Arial"/>
                <a:cs typeface="Arial"/>
              </a:rPr>
              <a:t>your </a:t>
            </a:r>
            <a:r>
              <a:rPr sz="2800" spc="-20" dirty="0">
                <a:solidFill>
                  <a:srgbClr val="3A6C29"/>
                </a:solidFill>
                <a:latin typeface="Arial"/>
                <a:cs typeface="Arial"/>
              </a:rPr>
              <a:t>me</a:t>
            </a:r>
            <a:r>
              <a:rPr sz="2800" spc="-15" dirty="0">
                <a:solidFill>
                  <a:srgbClr val="3A6C29"/>
                </a:solidFill>
                <a:latin typeface="Arial"/>
                <a:cs typeface="Arial"/>
              </a:rPr>
              <a:t>d</a:t>
            </a:r>
            <a:r>
              <a:rPr sz="2800" spc="-10" dirty="0">
                <a:solidFill>
                  <a:srgbClr val="3A6C29"/>
                </a:solidFill>
                <a:latin typeface="Arial"/>
                <a:cs typeface="Arial"/>
              </a:rPr>
              <a:t>ic</a:t>
            </a:r>
            <a:r>
              <a:rPr sz="2800" spc="-15" dirty="0">
                <a:solidFill>
                  <a:srgbClr val="3A6C29"/>
                </a:solidFill>
                <a:latin typeface="Arial"/>
                <a:cs typeface="Arial"/>
              </a:rPr>
              <a:t>al</a:t>
            </a:r>
            <a:r>
              <a:rPr sz="2800" spc="30" dirty="0">
                <a:solidFill>
                  <a:srgbClr val="3A6C29"/>
                </a:solidFill>
                <a:latin typeface="Arial"/>
                <a:cs typeface="Arial"/>
              </a:rPr>
              <a:t> </a:t>
            </a:r>
            <a:r>
              <a:rPr sz="2800" spc="-10" dirty="0">
                <a:solidFill>
                  <a:srgbClr val="3A6C29"/>
                </a:solidFill>
                <a:latin typeface="Arial"/>
                <a:cs typeface="Arial"/>
              </a:rPr>
              <a:t>i</a:t>
            </a:r>
            <a:r>
              <a:rPr sz="2800" spc="-15" dirty="0">
                <a:solidFill>
                  <a:srgbClr val="3A6C29"/>
                </a:solidFill>
                <a:latin typeface="Arial"/>
                <a:cs typeface="Arial"/>
              </a:rPr>
              <a:t>nfo</a:t>
            </a:r>
            <a:r>
              <a:rPr sz="2800" spc="10" dirty="0">
                <a:solidFill>
                  <a:srgbClr val="3A6C29"/>
                </a:solidFill>
                <a:latin typeface="Arial"/>
                <a:cs typeface="Arial"/>
              </a:rPr>
              <a:t> </a:t>
            </a:r>
            <a:r>
              <a:rPr sz="2800" spc="-15" dirty="0">
                <a:solidFill>
                  <a:srgbClr val="3A6C29"/>
                </a:solidFill>
                <a:latin typeface="Arial"/>
                <a:cs typeface="Arial"/>
              </a:rPr>
              <a:t>o</a:t>
            </a:r>
            <a:r>
              <a:rPr sz="2800" spc="-20" dirty="0">
                <a:solidFill>
                  <a:srgbClr val="3A6C29"/>
                </a:solidFill>
                <a:latin typeface="Arial"/>
                <a:cs typeface="Arial"/>
              </a:rPr>
              <a:t>n</a:t>
            </a:r>
            <a:r>
              <a:rPr sz="2800" spc="5" dirty="0">
                <a:solidFill>
                  <a:srgbClr val="3A6C29"/>
                </a:solidFill>
                <a:latin typeface="Arial"/>
                <a:cs typeface="Arial"/>
              </a:rPr>
              <a:t> </a:t>
            </a:r>
            <a:r>
              <a:rPr sz="2800" spc="-15" dirty="0">
                <a:solidFill>
                  <a:srgbClr val="3A6C29"/>
                </a:solidFill>
                <a:latin typeface="Arial"/>
                <a:cs typeface="Arial"/>
              </a:rPr>
              <a:t>the</a:t>
            </a:r>
            <a:r>
              <a:rPr sz="2800" spc="15" dirty="0">
                <a:solidFill>
                  <a:srgbClr val="3A6C29"/>
                </a:solidFill>
                <a:latin typeface="Arial"/>
                <a:cs typeface="Arial"/>
              </a:rPr>
              <a:t> </a:t>
            </a:r>
            <a:r>
              <a:rPr sz="2800" spc="-15" dirty="0">
                <a:solidFill>
                  <a:srgbClr val="3A6C29"/>
                </a:solidFill>
                <a:latin typeface="Arial"/>
                <a:cs typeface="Arial"/>
              </a:rPr>
              <a:t>g</a:t>
            </a:r>
            <a:r>
              <a:rPr sz="2800" spc="-20" dirty="0">
                <a:solidFill>
                  <a:srgbClr val="3A6C29"/>
                </a:solidFill>
                <a:latin typeface="Arial"/>
                <a:cs typeface="Arial"/>
              </a:rPr>
              <a:t>o</a:t>
            </a: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sz="28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47142"/>
            <a:ext cx="9175750" cy="556895"/>
          </a:xfrm>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Benefit</a:t>
            </a:r>
            <a:r>
              <a:rPr sz="3600" u="sng" spc="-15" dirty="0">
                <a:solidFill>
                  <a:srgbClr val="46702B"/>
                </a:solidFill>
                <a:latin typeface="Arial"/>
                <a:cs typeface="Arial"/>
              </a:rPr>
              <a:t> </a:t>
            </a:r>
            <a:r>
              <a:rPr sz="3600" u="sng" spc="0" dirty="0">
                <a:solidFill>
                  <a:srgbClr val="46702B"/>
                </a:solidFill>
                <a:latin typeface="Arial"/>
                <a:cs typeface="Arial"/>
              </a:rPr>
              <a:t>Resource</a:t>
            </a:r>
            <a:r>
              <a:rPr sz="3600" u="sng" spc="-30" dirty="0">
                <a:solidFill>
                  <a:srgbClr val="46702B"/>
                </a:solidFill>
                <a:latin typeface="Arial"/>
                <a:cs typeface="Arial"/>
              </a:rPr>
              <a:t> </a:t>
            </a:r>
            <a:r>
              <a:rPr sz="3600" u="sng" spc="0" dirty="0">
                <a:solidFill>
                  <a:srgbClr val="46702B"/>
                </a:solidFill>
                <a:latin typeface="Arial"/>
                <a:cs typeface="Arial"/>
              </a:rPr>
              <a:t>Center 	</a:t>
            </a:r>
            <a:endParaRPr sz="3600">
              <a:latin typeface="Arial"/>
              <a:cs typeface="Arial"/>
            </a:endParaRPr>
          </a:p>
        </p:txBody>
      </p:sp>
      <p:sp>
        <p:nvSpPr>
          <p:cNvPr id="3" name="object 3"/>
          <p:cNvSpPr txBox="1"/>
          <p:nvPr/>
        </p:nvSpPr>
        <p:spPr>
          <a:xfrm>
            <a:off x="1113840" y="1788921"/>
            <a:ext cx="7877760" cy="436245"/>
          </a:xfrm>
          <a:prstGeom prst="rect">
            <a:avLst/>
          </a:prstGeom>
        </p:spPr>
        <p:txBody>
          <a:bodyPr vert="horz" wrap="square" lIns="0" tIns="0" rIns="0" bIns="0" rtlCol="0">
            <a:noAutofit/>
          </a:bodyPr>
          <a:lstStyle/>
          <a:p>
            <a:pPr marL="12700">
              <a:lnSpc>
                <a:spcPct val="100000"/>
              </a:lnSpc>
            </a:pPr>
            <a:r>
              <a:rPr sz="2800" u="heavy" spc="-25" dirty="0">
                <a:solidFill>
                  <a:srgbClr val="3A6C29"/>
                </a:solidFill>
                <a:latin typeface="Arial"/>
                <a:cs typeface="Arial"/>
                <a:hlinkClick r:id="rId2"/>
              </a:rPr>
              <a:t>w</a:t>
            </a:r>
            <a:r>
              <a:rPr sz="2800" u="heavy" spc="-35" dirty="0">
                <a:solidFill>
                  <a:srgbClr val="3A6C29"/>
                </a:solidFill>
                <a:latin typeface="Arial"/>
                <a:cs typeface="Arial"/>
                <a:hlinkClick r:id="rId2"/>
              </a:rPr>
              <a:t>w</a:t>
            </a:r>
            <a:r>
              <a:rPr sz="2800" u="heavy" spc="-15" dirty="0">
                <a:solidFill>
                  <a:srgbClr val="3A6C29"/>
                </a:solidFill>
                <a:latin typeface="Arial"/>
                <a:cs typeface="Arial"/>
                <a:hlinkClick r:id="rId2"/>
              </a:rPr>
              <a:t>w.sha</a:t>
            </a:r>
            <a:r>
              <a:rPr sz="2800" u="heavy" spc="-20" dirty="0">
                <a:solidFill>
                  <a:srgbClr val="3A6C29"/>
                </a:solidFill>
                <a:latin typeface="Arial"/>
                <a:cs typeface="Arial"/>
                <a:hlinkClick r:id="rId2"/>
              </a:rPr>
              <a:t>whan</a:t>
            </a:r>
            <a:r>
              <a:rPr sz="2800" u="heavy" spc="-5" dirty="0">
                <a:solidFill>
                  <a:srgbClr val="3A6C29"/>
                </a:solidFill>
                <a:latin typeface="Arial"/>
                <a:cs typeface="Arial"/>
                <a:hlinkClick r:id="rId2"/>
              </a:rPr>
              <a:t>k</a:t>
            </a:r>
            <a:r>
              <a:rPr sz="2800" u="heavy" spc="-15" dirty="0">
                <a:solidFill>
                  <a:srgbClr val="3A6C29"/>
                </a:solidFill>
                <a:latin typeface="Arial"/>
                <a:cs typeface="Arial"/>
                <a:hlinkClick r:id="rId2"/>
              </a:rPr>
              <a:t>in</a:t>
            </a:r>
            <a:r>
              <a:rPr sz="2800" u="heavy" spc="-10" dirty="0">
                <a:solidFill>
                  <a:srgbClr val="3A6C29"/>
                </a:solidFill>
                <a:latin typeface="Arial"/>
                <a:cs typeface="Arial"/>
                <a:hlinkClick r:id="rId2"/>
              </a:rPr>
              <a:t>s</a:t>
            </a:r>
            <a:r>
              <a:rPr sz="2800" u="heavy" spc="-20" dirty="0">
                <a:solidFill>
                  <a:srgbClr val="3A6C29"/>
                </a:solidFill>
                <a:latin typeface="Arial"/>
                <a:cs typeface="Arial"/>
                <a:hlinkClick r:id="rId2"/>
              </a:rPr>
              <a:t>be</a:t>
            </a:r>
            <a:r>
              <a:rPr sz="2800" u="heavy" spc="-15" dirty="0">
                <a:solidFill>
                  <a:srgbClr val="3A6C29"/>
                </a:solidFill>
                <a:latin typeface="Arial"/>
                <a:cs typeface="Arial"/>
                <a:hlinkClick r:id="rId2"/>
              </a:rPr>
              <a:t>nef</a:t>
            </a:r>
            <a:r>
              <a:rPr sz="2800" u="heavy" spc="-5" dirty="0">
                <a:solidFill>
                  <a:srgbClr val="3A6C29"/>
                </a:solidFill>
                <a:latin typeface="Arial"/>
                <a:cs typeface="Arial"/>
                <a:hlinkClick r:id="rId2"/>
              </a:rPr>
              <a:t>i</a:t>
            </a:r>
            <a:r>
              <a:rPr sz="2800" u="heavy" spc="-15" dirty="0">
                <a:solidFill>
                  <a:srgbClr val="3A6C29"/>
                </a:solidFill>
                <a:latin typeface="Arial"/>
                <a:cs typeface="Arial"/>
                <a:hlinkClick r:id="rId2"/>
              </a:rPr>
              <a:t>ts</a:t>
            </a:r>
            <a:r>
              <a:rPr sz="2800" u="heavy" spc="-5" dirty="0">
                <a:solidFill>
                  <a:srgbClr val="3A6C29"/>
                </a:solidFill>
                <a:latin typeface="Arial"/>
                <a:cs typeface="Arial"/>
                <a:hlinkClick r:id="rId2"/>
              </a:rPr>
              <a:t>.</a:t>
            </a:r>
            <a:r>
              <a:rPr sz="2800" u="heavy" spc="-20" dirty="0">
                <a:solidFill>
                  <a:srgbClr val="3A6C29"/>
                </a:solidFill>
                <a:latin typeface="Arial"/>
                <a:cs typeface="Arial"/>
                <a:hlinkClick r:id="rId2"/>
              </a:rPr>
              <a:t>ne</a:t>
            </a:r>
            <a:r>
              <a:rPr sz="2800" u="heavy" spc="-5" dirty="0">
                <a:solidFill>
                  <a:srgbClr val="3A6C29"/>
                </a:solidFill>
                <a:latin typeface="Arial"/>
                <a:cs typeface="Arial"/>
                <a:hlinkClick r:id="rId2"/>
              </a:rPr>
              <a:t>t</a:t>
            </a:r>
            <a:r>
              <a:rPr sz="2800" u="heavy" spc="-15" dirty="0">
                <a:solidFill>
                  <a:srgbClr val="3A6C29"/>
                </a:solidFill>
                <a:latin typeface="Arial"/>
                <a:cs typeface="Arial"/>
                <a:hlinkClick r:id="rId2"/>
              </a:rPr>
              <a:t>/g</a:t>
            </a:r>
            <a:r>
              <a:rPr sz="2800" u="heavy" spc="-5" dirty="0">
                <a:solidFill>
                  <a:srgbClr val="3A6C29"/>
                </a:solidFill>
                <a:latin typeface="Arial"/>
                <a:cs typeface="Arial"/>
                <a:hlinkClick r:id="rId2"/>
              </a:rPr>
              <a:t>l</a:t>
            </a:r>
            <a:r>
              <a:rPr sz="2800" u="heavy" spc="-15" dirty="0">
                <a:solidFill>
                  <a:srgbClr val="3A6C29"/>
                </a:solidFill>
                <a:latin typeface="Arial"/>
                <a:cs typeface="Arial"/>
                <a:hlinkClick r:id="rId2"/>
              </a:rPr>
              <a:t>yn</a:t>
            </a:r>
            <a:r>
              <a:rPr sz="2800" u="heavy" spc="-20" dirty="0">
                <a:solidFill>
                  <a:srgbClr val="3A6C29"/>
                </a:solidFill>
                <a:latin typeface="Arial"/>
                <a:cs typeface="Arial"/>
                <a:hlinkClick r:id="rId2"/>
              </a:rPr>
              <a:t>n</a:t>
            </a:r>
            <a:r>
              <a:rPr sz="2800" u="heavy" spc="-10" dirty="0">
                <a:solidFill>
                  <a:srgbClr val="3A6C29"/>
                </a:solidFill>
                <a:latin typeface="Arial"/>
                <a:cs typeface="Arial"/>
                <a:hlinkClick r:id="rId2"/>
              </a:rPr>
              <a:t>c</a:t>
            </a:r>
            <a:r>
              <a:rPr sz="2800" u="heavy" spc="-20" dirty="0">
                <a:solidFill>
                  <a:srgbClr val="3A6C29"/>
                </a:solidFill>
                <a:latin typeface="Arial"/>
                <a:cs typeface="Arial"/>
                <a:hlinkClick r:id="rId2"/>
              </a:rPr>
              <a:t>ou</a:t>
            </a:r>
            <a:r>
              <a:rPr sz="2800" u="heavy" spc="-15" dirty="0">
                <a:solidFill>
                  <a:srgbClr val="3A6C29"/>
                </a:solidFill>
                <a:latin typeface="Arial"/>
                <a:cs typeface="Arial"/>
                <a:hlinkClick r:id="rId2"/>
              </a:rPr>
              <a:t>n</a:t>
            </a:r>
            <a:r>
              <a:rPr sz="2800" u="heavy" spc="-10" dirty="0">
                <a:solidFill>
                  <a:srgbClr val="3A6C29"/>
                </a:solidFill>
                <a:latin typeface="Arial"/>
                <a:cs typeface="Arial"/>
                <a:hlinkClick r:id="rId2"/>
              </a:rPr>
              <a:t>ty/</a:t>
            </a:r>
            <a:endParaRPr sz="2800" dirty="0">
              <a:latin typeface="Arial"/>
              <a:cs typeface="Arial"/>
            </a:endParaRPr>
          </a:p>
        </p:txBody>
      </p:sp>
      <p:sp>
        <p:nvSpPr>
          <p:cNvPr id="4" name="object 4"/>
          <p:cNvSpPr/>
          <p:nvPr/>
        </p:nvSpPr>
        <p:spPr>
          <a:xfrm>
            <a:off x="1110996" y="2590800"/>
            <a:ext cx="7728204" cy="4343400"/>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6</a:t>
            </a:r>
            <a:endParaRPr sz="9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Portal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7</a:t>
            </a:r>
            <a:endParaRPr sz="900">
              <a:latin typeface="Arial"/>
              <a:cs typeface="Arial"/>
            </a:endParaRPr>
          </a:p>
        </p:txBody>
      </p:sp>
      <p:sp>
        <p:nvSpPr>
          <p:cNvPr id="3" name="object 3"/>
          <p:cNvSpPr txBox="1"/>
          <p:nvPr/>
        </p:nvSpPr>
        <p:spPr>
          <a:xfrm>
            <a:off x="1113840" y="1788921"/>
            <a:ext cx="7584440" cy="4002404"/>
          </a:xfrm>
          <a:prstGeom prst="rect">
            <a:avLst/>
          </a:prstGeom>
        </p:spPr>
        <p:txBody>
          <a:bodyPr vert="horz" wrap="square" lIns="0" tIns="0" rIns="0" bIns="0" rtlCol="0">
            <a:noAutofit/>
          </a:bodyPr>
          <a:lstStyle/>
          <a:p>
            <a:pPr marL="12700">
              <a:lnSpc>
                <a:spcPct val="100000"/>
              </a:lnSpc>
            </a:pPr>
            <a:r>
              <a:rPr sz="2800" spc="-20" dirty="0">
                <a:solidFill>
                  <a:srgbClr val="3A6C29"/>
                </a:solidFill>
                <a:latin typeface="Arial"/>
                <a:cs typeface="Arial"/>
              </a:rPr>
              <a:t>How</a:t>
            </a:r>
            <a:r>
              <a:rPr sz="2800" spc="5" dirty="0">
                <a:solidFill>
                  <a:srgbClr val="3A6C29"/>
                </a:solidFill>
                <a:latin typeface="Arial"/>
                <a:cs typeface="Arial"/>
              </a:rPr>
              <a:t> </a:t>
            </a:r>
            <a:r>
              <a:rPr sz="2800" spc="-15" dirty="0">
                <a:solidFill>
                  <a:srgbClr val="3A6C29"/>
                </a:solidFill>
                <a:latin typeface="Arial"/>
                <a:cs typeface="Arial"/>
              </a:rPr>
              <a:t>to</a:t>
            </a:r>
            <a:r>
              <a:rPr sz="2800" spc="5" dirty="0">
                <a:solidFill>
                  <a:srgbClr val="3A6C29"/>
                </a:solidFill>
                <a:latin typeface="Arial"/>
                <a:cs typeface="Arial"/>
              </a:rPr>
              <a:t> </a:t>
            </a:r>
            <a:r>
              <a:rPr sz="2800" spc="-15" dirty="0">
                <a:solidFill>
                  <a:srgbClr val="3A6C29"/>
                </a:solidFill>
                <a:latin typeface="Arial"/>
                <a:cs typeface="Arial"/>
              </a:rPr>
              <a:t>Enro</a:t>
            </a:r>
            <a:r>
              <a:rPr sz="2800" spc="-5" dirty="0">
                <a:solidFill>
                  <a:srgbClr val="3A6C29"/>
                </a:solidFill>
                <a:latin typeface="Arial"/>
                <a:cs typeface="Arial"/>
              </a:rPr>
              <a:t>l</a:t>
            </a:r>
            <a:r>
              <a:rPr sz="2800" spc="-10" dirty="0">
                <a:solidFill>
                  <a:srgbClr val="3A6C29"/>
                </a:solidFill>
                <a:latin typeface="Arial"/>
                <a:cs typeface="Arial"/>
              </a:rPr>
              <a:t>l:</a:t>
            </a:r>
            <a:endParaRPr sz="2800">
              <a:latin typeface="Arial"/>
              <a:cs typeface="Arial"/>
            </a:endParaRPr>
          </a:p>
          <a:p>
            <a:pPr>
              <a:lnSpc>
                <a:spcPts val="650"/>
              </a:lnSpc>
              <a:spcBef>
                <a:spcPts val="3"/>
              </a:spcBef>
            </a:pPr>
            <a:endParaRPr sz="650"/>
          </a:p>
          <a:p>
            <a:pPr marL="469265" indent="-457200">
              <a:lnSpc>
                <a:spcPct val="100000"/>
              </a:lnSpc>
              <a:buClr>
                <a:srgbClr val="4F9237"/>
              </a:buClr>
              <a:buSzPct val="108928"/>
              <a:buFont typeface="Arial"/>
              <a:buChar char="•"/>
              <a:tabLst>
                <a:tab pos="469265" algn="l"/>
              </a:tabLst>
            </a:pPr>
            <a:r>
              <a:rPr sz="2800" u="heavy" spc="-15" dirty="0">
                <a:solidFill>
                  <a:srgbClr val="9A488A"/>
                </a:solidFill>
                <a:latin typeface="Arial"/>
                <a:cs typeface="Arial"/>
                <a:hlinkClick r:id="rId2"/>
              </a:rPr>
              <a:t>www.gl</a:t>
            </a:r>
            <a:r>
              <a:rPr sz="2800" u="heavy" spc="-10" dirty="0">
                <a:solidFill>
                  <a:srgbClr val="9A488A"/>
                </a:solidFill>
                <a:latin typeface="Arial"/>
                <a:cs typeface="Arial"/>
                <a:hlinkClick r:id="rId2"/>
              </a:rPr>
              <a:t>y</a:t>
            </a:r>
            <a:r>
              <a:rPr sz="2800" u="heavy" spc="-20" dirty="0">
                <a:solidFill>
                  <a:srgbClr val="9A488A"/>
                </a:solidFill>
                <a:latin typeface="Arial"/>
                <a:cs typeface="Arial"/>
                <a:hlinkClick r:id="rId2"/>
              </a:rPr>
              <a:t>n</a:t>
            </a:r>
            <a:r>
              <a:rPr sz="2800" u="heavy" spc="-15" dirty="0">
                <a:solidFill>
                  <a:srgbClr val="9A488A"/>
                </a:solidFill>
                <a:latin typeface="Arial"/>
                <a:cs typeface="Arial"/>
                <a:hlinkClick r:id="rId2"/>
              </a:rPr>
              <a:t>nco</a:t>
            </a:r>
            <a:r>
              <a:rPr sz="2800" u="heavy" spc="-20" dirty="0">
                <a:solidFill>
                  <a:srgbClr val="9A488A"/>
                </a:solidFill>
                <a:latin typeface="Arial"/>
                <a:cs typeface="Arial"/>
                <a:hlinkClick r:id="rId2"/>
              </a:rPr>
              <a:t>u</a:t>
            </a:r>
            <a:r>
              <a:rPr sz="2800" u="heavy" spc="-15" dirty="0">
                <a:solidFill>
                  <a:srgbClr val="9A488A"/>
                </a:solidFill>
                <a:latin typeface="Arial"/>
                <a:cs typeface="Arial"/>
                <a:hlinkClick r:id="rId2"/>
              </a:rPr>
              <a:t>n</a:t>
            </a:r>
            <a:r>
              <a:rPr sz="2800" u="heavy" spc="-10" dirty="0">
                <a:solidFill>
                  <a:srgbClr val="9A488A"/>
                </a:solidFill>
                <a:latin typeface="Arial"/>
                <a:cs typeface="Arial"/>
                <a:hlinkClick r:id="rId2"/>
              </a:rPr>
              <a:t>ty</a:t>
            </a:r>
            <a:r>
              <a:rPr sz="2800" u="heavy" spc="-15" dirty="0">
                <a:solidFill>
                  <a:srgbClr val="9A488A"/>
                </a:solidFill>
                <a:latin typeface="Arial"/>
                <a:cs typeface="Arial"/>
                <a:hlinkClick r:id="rId2"/>
              </a:rPr>
              <a:t>.b</a:t>
            </a:r>
            <a:r>
              <a:rPr sz="2800" u="heavy" spc="-5" dirty="0">
                <a:solidFill>
                  <a:srgbClr val="9A488A"/>
                </a:solidFill>
                <a:latin typeface="Arial"/>
                <a:cs typeface="Arial"/>
                <a:hlinkClick r:id="rId2"/>
              </a:rPr>
              <a:t>s</a:t>
            </a:r>
            <a:r>
              <a:rPr sz="2800" u="heavy" spc="-15" dirty="0">
                <a:solidFill>
                  <a:srgbClr val="9A488A"/>
                </a:solidFill>
                <a:latin typeface="Arial"/>
                <a:cs typeface="Arial"/>
                <a:hlinkClick r:id="rId2"/>
              </a:rPr>
              <a:t>wift</a:t>
            </a:r>
            <a:r>
              <a:rPr sz="2800" u="heavy" spc="-5" dirty="0">
                <a:solidFill>
                  <a:srgbClr val="9A488A"/>
                </a:solidFill>
                <a:latin typeface="Arial"/>
                <a:cs typeface="Arial"/>
                <a:hlinkClick r:id="rId2"/>
              </a:rPr>
              <a:t>.</a:t>
            </a:r>
            <a:r>
              <a:rPr sz="2800" u="heavy" spc="-15" dirty="0">
                <a:solidFill>
                  <a:srgbClr val="9A488A"/>
                </a:solidFill>
                <a:latin typeface="Arial"/>
                <a:cs typeface="Arial"/>
                <a:hlinkClick r:id="rId2"/>
              </a:rPr>
              <a:t>co</a:t>
            </a:r>
            <a:r>
              <a:rPr sz="2800" u="heavy" spc="-25" dirty="0">
                <a:solidFill>
                  <a:srgbClr val="9A488A"/>
                </a:solidFill>
                <a:latin typeface="Arial"/>
                <a:cs typeface="Arial"/>
                <a:hlinkClick r:id="rId2"/>
              </a:rPr>
              <a:t>m</a:t>
            </a:r>
            <a:endParaRPr sz="2800">
              <a:latin typeface="Arial"/>
              <a:cs typeface="Arial"/>
            </a:endParaRPr>
          </a:p>
          <a:p>
            <a:pPr>
              <a:lnSpc>
                <a:spcPts val="600"/>
              </a:lnSpc>
              <a:spcBef>
                <a:spcPts val="0"/>
              </a:spcBef>
              <a:buClr>
                <a:srgbClr val="4F9237"/>
              </a:buClr>
              <a:buFont typeface="Arial"/>
              <a:buChar char="•"/>
            </a:pPr>
            <a:endParaRPr sz="600"/>
          </a:p>
          <a:p>
            <a:pPr marL="469265" indent="-457200">
              <a:lnSpc>
                <a:spcPct val="100000"/>
              </a:lnSpc>
              <a:buClr>
                <a:srgbClr val="4F9237"/>
              </a:buClr>
              <a:buSzPct val="108928"/>
              <a:buFont typeface="Arial"/>
              <a:buChar char="•"/>
              <a:tabLst>
                <a:tab pos="469265" algn="l"/>
              </a:tabLst>
            </a:pPr>
            <a:r>
              <a:rPr sz="2800" spc="-15" dirty="0">
                <a:solidFill>
                  <a:srgbClr val="3A6C29"/>
                </a:solidFill>
                <a:latin typeface="Arial"/>
                <a:cs typeface="Arial"/>
              </a:rPr>
              <a:t>Disa</a:t>
            </a:r>
            <a:r>
              <a:rPr sz="2800" spc="-20" dirty="0">
                <a:solidFill>
                  <a:srgbClr val="3A6C29"/>
                </a:solidFill>
                <a:latin typeface="Arial"/>
                <a:cs typeface="Arial"/>
              </a:rPr>
              <a:t>b</a:t>
            </a:r>
            <a:r>
              <a:rPr sz="2800" spc="-5" dirty="0">
                <a:solidFill>
                  <a:srgbClr val="3A6C29"/>
                </a:solidFill>
                <a:latin typeface="Arial"/>
                <a:cs typeface="Arial"/>
              </a:rPr>
              <a:t>l</a:t>
            </a:r>
            <a:r>
              <a:rPr sz="2800" spc="-20" dirty="0">
                <a:solidFill>
                  <a:srgbClr val="3A6C29"/>
                </a:solidFill>
                <a:latin typeface="Arial"/>
                <a:cs typeface="Arial"/>
              </a:rPr>
              <a:t>e</a:t>
            </a:r>
            <a:r>
              <a:rPr sz="2800" spc="25" dirty="0">
                <a:solidFill>
                  <a:srgbClr val="3A6C29"/>
                </a:solidFill>
                <a:latin typeface="Arial"/>
                <a:cs typeface="Arial"/>
              </a:rPr>
              <a:t> </a:t>
            </a:r>
            <a:r>
              <a:rPr sz="2800" spc="-15" dirty="0">
                <a:solidFill>
                  <a:srgbClr val="3A6C29"/>
                </a:solidFill>
                <a:latin typeface="Arial"/>
                <a:cs typeface="Arial"/>
              </a:rPr>
              <a:t>pop</a:t>
            </a:r>
            <a:r>
              <a:rPr sz="2800" spc="-5" dirty="0">
                <a:solidFill>
                  <a:srgbClr val="3A6C29"/>
                </a:solidFill>
                <a:latin typeface="Arial"/>
                <a:cs typeface="Arial"/>
              </a:rPr>
              <a:t>-</a:t>
            </a:r>
            <a:r>
              <a:rPr sz="2800" spc="-20" dirty="0">
                <a:solidFill>
                  <a:srgbClr val="3A6C29"/>
                </a:solidFill>
                <a:latin typeface="Arial"/>
                <a:cs typeface="Arial"/>
              </a:rPr>
              <a:t>up</a:t>
            </a:r>
            <a:r>
              <a:rPr sz="2800" spc="15" dirty="0">
                <a:solidFill>
                  <a:srgbClr val="3A6C29"/>
                </a:solidFill>
                <a:latin typeface="Arial"/>
                <a:cs typeface="Arial"/>
              </a:rPr>
              <a:t> </a:t>
            </a:r>
            <a:r>
              <a:rPr sz="2800" spc="-20" dirty="0">
                <a:solidFill>
                  <a:srgbClr val="3A6C29"/>
                </a:solidFill>
                <a:latin typeface="Arial"/>
                <a:cs typeface="Arial"/>
              </a:rPr>
              <a:t>b</a:t>
            </a:r>
            <a:r>
              <a:rPr sz="2800" spc="-5" dirty="0">
                <a:solidFill>
                  <a:srgbClr val="3A6C29"/>
                </a:solidFill>
                <a:latin typeface="Arial"/>
                <a:cs typeface="Arial"/>
              </a:rPr>
              <a:t>l</a:t>
            </a:r>
            <a:r>
              <a:rPr sz="2800" spc="-20" dirty="0">
                <a:solidFill>
                  <a:srgbClr val="3A6C29"/>
                </a:solidFill>
                <a:latin typeface="Arial"/>
                <a:cs typeface="Arial"/>
              </a:rPr>
              <a:t>o</a:t>
            </a:r>
            <a:r>
              <a:rPr sz="2800" spc="-10" dirty="0">
                <a:solidFill>
                  <a:srgbClr val="3A6C29"/>
                </a:solidFill>
                <a:latin typeface="Arial"/>
                <a:cs typeface="Arial"/>
              </a:rPr>
              <a:t>c</a:t>
            </a:r>
            <a:r>
              <a:rPr sz="2800" spc="-15" dirty="0">
                <a:solidFill>
                  <a:srgbClr val="3A6C29"/>
                </a:solidFill>
                <a:latin typeface="Arial"/>
                <a:cs typeface="Arial"/>
              </a:rPr>
              <a:t>ke</a:t>
            </a:r>
            <a:r>
              <a:rPr sz="2800" spc="-10" dirty="0">
                <a:solidFill>
                  <a:srgbClr val="3A6C29"/>
                </a:solidFill>
                <a:latin typeface="Arial"/>
                <a:cs typeface="Arial"/>
              </a:rPr>
              <a:t>r</a:t>
            </a:r>
            <a:endParaRPr sz="2800">
              <a:latin typeface="Arial"/>
              <a:cs typeface="Arial"/>
            </a:endParaRPr>
          </a:p>
          <a:p>
            <a:pPr>
              <a:lnSpc>
                <a:spcPts val="600"/>
              </a:lnSpc>
              <a:spcBef>
                <a:spcPts val="0"/>
              </a:spcBef>
              <a:buClr>
                <a:srgbClr val="4F9237"/>
              </a:buClr>
              <a:buFont typeface="Arial"/>
              <a:buChar char="•"/>
            </a:pPr>
            <a:endParaRPr sz="600"/>
          </a:p>
          <a:p>
            <a:pPr marL="469265" indent="-457200">
              <a:lnSpc>
                <a:spcPct val="100000"/>
              </a:lnSpc>
              <a:buClr>
                <a:srgbClr val="4F9237"/>
              </a:buClr>
              <a:buSzPct val="108928"/>
              <a:buFont typeface="Arial"/>
              <a:buChar char="•"/>
              <a:tabLst>
                <a:tab pos="469265" algn="l"/>
              </a:tabLst>
            </a:pPr>
            <a:r>
              <a:rPr sz="2800" spc="-20" dirty="0">
                <a:solidFill>
                  <a:srgbClr val="3A6C29"/>
                </a:solidFill>
                <a:latin typeface="Arial"/>
                <a:cs typeface="Arial"/>
              </a:rPr>
              <a:t>Use</a:t>
            </a:r>
            <a:r>
              <a:rPr sz="2800" spc="-5" dirty="0">
                <a:solidFill>
                  <a:srgbClr val="3A6C29"/>
                </a:solidFill>
                <a:latin typeface="Arial"/>
                <a:cs typeface="Arial"/>
              </a:rPr>
              <a:t>r</a:t>
            </a:r>
            <a:r>
              <a:rPr sz="2800" spc="-20" dirty="0">
                <a:solidFill>
                  <a:srgbClr val="3A6C29"/>
                </a:solidFill>
                <a:latin typeface="Arial"/>
                <a:cs typeface="Arial"/>
              </a:rPr>
              <a:t>name</a:t>
            </a:r>
            <a:r>
              <a:rPr sz="2800" spc="40" dirty="0">
                <a:solidFill>
                  <a:srgbClr val="3A6C29"/>
                </a:solidFill>
                <a:latin typeface="Arial"/>
                <a:cs typeface="Arial"/>
              </a:rPr>
              <a:t> </a:t>
            </a:r>
            <a:r>
              <a:rPr sz="2800" spc="-20" dirty="0">
                <a:solidFill>
                  <a:srgbClr val="3A6C29"/>
                </a:solidFill>
                <a:latin typeface="Arial"/>
                <a:cs typeface="Arial"/>
              </a:rPr>
              <a:t>–</a:t>
            </a:r>
            <a:r>
              <a:rPr sz="2800" spc="5" dirty="0">
                <a:solidFill>
                  <a:srgbClr val="3A6C29"/>
                </a:solidFill>
                <a:latin typeface="Arial"/>
                <a:cs typeface="Arial"/>
              </a:rPr>
              <a:t> </a:t>
            </a:r>
            <a:r>
              <a:rPr sz="2800" spc="-10" dirty="0">
                <a:solidFill>
                  <a:srgbClr val="3A6C29"/>
                </a:solidFill>
                <a:latin typeface="Arial"/>
                <a:cs typeface="Arial"/>
              </a:rPr>
              <a:t>fi</a:t>
            </a:r>
            <a:r>
              <a:rPr sz="2800" spc="-5" dirty="0">
                <a:solidFill>
                  <a:srgbClr val="3A6C29"/>
                </a:solidFill>
                <a:latin typeface="Arial"/>
                <a:cs typeface="Arial"/>
              </a:rPr>
              <a:t>r</a:t>
            </a:r>
            <a:r>
              <a:rPr sz="2800" spc="-15" dirty="0">
                <a:solidFill>
                  <a:srgbClr val="3A6C29"/>
                </a:solidFill>
                <a:latin typeface="Arial"/>
                <a:cs typeface="Arial"/>
              </a:rPr>
              <a:t>st le</a:t>
            </a:r>
            <a:r>
              <a:rPr sz="2800" spc="-5" dirty="0">
                <a:solidFill>
                  <a:srgbClr val="3A6C29"/>
                </a:solidFill>
                <a:latin typeface="Arial"/>
                <a:cs typeface="Arial"/>
              </a:rPr>
              <a:t>t</a:t>
            </a:r>
            <a:r>
              <a:rPr sz="2800" spc="-15" dirty="0">
                <a:solidFill>
                  <a:srgbClr val="3A6C29"/>
                </a:solidFill>
                <a:latin typeface="Arial"/>
                <a:cs typeface="Arial"/>
              </a:rPr>
              <a:t>ter</a:t>
            </a:r>
            <a:r>
              <a:rPr sz="2800" spc="5" dirty="0">
                <a:solidFill>
                  <a:srgbClr val="3A6C29"/>
                </a:solidFill>
                <a:latin typeface="Arial"/>
                <a:cs typeface="Arial"/>
              </a:rPr>
              <a:t> </a:t>
            </a:r>
            <a:r>
              <a:rPr sz="2800" spc="-15" dirty="0">
                <a:solidFill>
                  <a:srgbClr val="3A6C29"/>
                </a:solidFill>
                <a:latin typeface="Arial"/>
                <a:cs typeface="Arial"/>
              </a:rPr>
              <a:t>of</a:t>
            </a:r>
            <a:r>
              <a:rPr sz="2800" spc="-5" dirty="0">
                <a:solidFill>
                  <a:srgbClr val="3A6C29"/>
                </a:solidFill>
                <a:latin typeface="Arial"/>
                <a:cs typeface="Arial"/>
              </a:rPr>
              <a:t> </a:t>
            </a:r>
            <a:r>
              <a:rPr sz="2800" spc="-15" dirty="0">
                <a:solidFill>
                  <a:srgbClr val="3A6C29"/>
                </a:solidFill>
                <a:latin typeface="Arial"/>
                <a:cs typeface="Arial"/>
              </a:rPr>
              <a:t>you</a:t>
            </a:r>
            <a:r>
              <a:rPr sz="2800" spc="-10" dirty="0">
                <a:solidFill>
                  <a:srgbClr val="3A6C29"/>
                </a:solidFill>
                <a:latin typeface="Arial"/>
                <a:cs typeface="Arial"/>
              </a:rPr>
              <a:t>r</a:t>
            </a:r>
            <a:r>
              <a:rPr sz="2800" spc="-5" dirty="0">
                <a:solidFill>
                  <a:srgbClr val="3A6C29"/>
                </a:solidFill>
                <a:latin typeface="Arial"/>
                <a:cs typeface="Arial"/>
              </a:rPr>
              <a:t> </a:t>
            </a:r>
            <a:r>
              <a:rPr sz="2800" spc="-10" dirty="0">
                <a:solidFill>
                  <a:srgbClr val="3A6C29"/>
                </a:solidFill>
                <a:latin typeface="Arial"/>
                <a:cs typeface="Arial"/>
              </a:rPr>
              <a:t>f</a:t>
            </a:r>
            <a:r>
              <a:rPr sz="2800" spc="-5" dirty="0">
                <a:solidFill>
                  <a:srgbClr val="3A6C29"/>
                </a:solidFill>
                <a:latin typeface="Arial"/>
                <a:cs typeface="Arial"/>
              </a:rPr>
              <a:t>i</a:t>
            </a:r>
            <a:r>
              <a:rPr sz="2800" spc="-10" dirty="0">
                <a:solidFill>
                  <a:srgbClr val="3A6C29"/>
                </a:solidFill>
                <a:latin typeface="Arial"/>
                <a:cs typeface="Arial"/>
              </a:rPr>
              <a:t>rst</a:t>
            </a:r>
            <a:r>
              <a:rPr sz="2800" spc="-20" dirty="0">
                <a:solidFill>
                  <a:srgbClr val="3A6C29"/>
                </a:solidFill>
                <a:latin typeface="Arial"/>
                <a:cs typeface="Arial"/>
              </a:rPr>
              <a:t> nam</a:t>
            </a:r>
            <a:r>
              <a:rPr sz="2800" spc="-15" dirty="0">
                <a:solidFill>
                  <a:srgbClr val="3A6C29"/>
                </a:solidFill>
                <a:latin typeface="Arial"/>
                <a:cs typeface="Arial"/>
              </a:rPr>
              <a:t>e</a:t>
            </a:r>
            <a:r>
              <a:rPr sz="2800" spc="-10" dirty="0">
                <a:solidFill>
                  <a:srgbClr val="3A6C29"/>
                </a:solidFill>
                <a:latin typeface="Arial"/>
                <a:cs typeface="Arial"/>
              </a:rPr>
              <a:t>,</a:t>
            </a:r>
            <a:r>
              <a:rPr sz="2800" spc="10" dirty="0">
                <a:solidFill>
                  <a:srgbClr val="3A6C29"/>
                </a:solidFill>
                <a:latin typeface="Arial"/>
                <a:cs typeface="Arial"/>
              </a:rPr>
              <a:t> </a:t>
            </a:r>
            <a:r>
              <a:rPr sz="2800" spc="-15" dirty="0">
                <a:solidFill>
                  <a:srgbClr val="3A6C29"/>
                </a:solidFill>
                <a:latin typeface="Arial"/>
                <a:cs typeface="Arial"/>
              </a:rPr>
              <a:t>la</a:t>
            </a:r>
            <a:r>
              <a:rPr sz="2800" spc="-10" dirty="0">
                <a:solidFill>
                  <a:srgbClr val="3A6C29"/>
                </a:solidFill>
                <a:latin typeface="Arial"/>
                <a:cs typeface="Arial"/>
              </a:rPr>
              <a:t>st</a:t>
            </a:r>
            <a:endParaRPr sz="2800">
              <a:latin typeface="Arial"/>
              <a:cs typeface="Arial"/>
            </a:endParaRPr>
          </a:p>
          <a:p>
            <a:pPr marL="469265">
              <a:lnSpc>
                <a:spcPts val="3310"/>
              </a:lnSpc>
            </a:pPr>
            <a:r>
              <a:rPr sz="2800" spc="-20" dirty="0">
                <a:solidFill>
                  <a:srgbClr val="3A6C29"/>
                </a:solidFill>
                <a:latin typeface="Arial"/>
                <a:cs typeface="Arial"/>
              </a:rPr>
              <a:t>n</a:t>
            </a:r>
            <a:r>
              <a:rPr sz="2800" spc="-15" dirty="0">
                <a:solidFill>
                  <a:srgbClr val="3A6C29"/>
                </a:solidFill>
                <a:latin typeface="Arial"/>
                <a:cs typeface="Arial"/>
              </a:rPr>
              <a:t>a</a:t>
            </a:r>
            <a:r>
              <a:rPr sz="2800" spc="-20" dirty="0">
                <a:solidFill>
                  <a:srgbClr val="3A6C29"/>
                </a:solidFill>
                <a:latin typeface="Arial"/>
                <a:cs typeface="Arial"/>
              </a:rPr>
              <a:t>me</a:t>
            </a:r>
            <a:r>
              <a:rPr sz="2800" spc="15" dirty="0">
                <a:solidFill>
                  <a:srgbClr val="3A6C29"/>
                </a:solidFill>
                <a:latin typeface="Arial"/>
                <a:cs typeface="Arial"/>
              </a:rPr>
              <a:t> </a:t>
            </a:r>
            <a:r>
              <a:rPr sz="2800" spc="-20" dirty="0">
                <a:solidFill>
                  <a:srgbClr val="3A6C29"/>
                </a:solidFill>
                <a:latin typeface="Arial"/>
                <a:cs typeface="Arial"/>
              </a:rPr>
              <a:t>a</a:t>
            </a:r>
            <a:r>
              <a:rPr sz="2800" spc="-15" dirty="0">
                <a:solidFill>
                  <a:srgbClr val="3A6C29"/>
                </a:solidFill>
                <a:latin typeface="Arial"/>
                <a:cs typeface="Arial"/>
              </a:rPr>
              <a:t>n</a:t>
            </a:r>
            <a:r>
              <a:rPr sz="2800" spc="-20" dirty="0">
                <a:solidFill>
                  <a:srgbClr val="3A6C29"/>
                </a:solidFill>
                <a:latin typeface="Arial"/>
                <a:cs typeface="Arial"/>
              </a:rPr>
              <a:t>d</a:t>
            </a:r>
            <a:r>
              <a:rPr sz="2800" spc="-5" dirty="0">
                <a:solidFill>
                  <a:srgbClr val="3A6C29"/>
                </a:solidFill>
                <a:latin typeface="Arial"/>
                <a:cs typeface="Arial"/>
              </a:rPr>
              <a:t> y</a:t>
            </a:r>
            <a:r>
              <a:rPr sz="2800" spc="-20" dirty="0">
                <a:solidFill>
                  <a:srgbClr val="3A6C29"/>
                </a:solidFill>
                <a:latin typeface="Arial"/>
                <a:cs typeface="Arial"/>
              </a:rPr>
              <a:t>o</a:t>
            </a:r>
            <a:r>
              <a:rPr sz="2800" spc="-15" dirty="0">
                <a:solidFill>
                  <a:srgbClr val="3A6C29"/>
                </a:solidFill>
                <a:latin typeface="Arial"/>
                <a:cs typeface="Arial"/>
              </a:rPr>
              <a:t>u</a:t>
            </a:r>
            <a:r>
              <a:rPr sz="2800" spc="-10" dirty="0">
                <a:solidFill>
                  <a:srgbClr val="3A6C29"/>
                </a:solidFill>
                <a:latin typeface="Arial"/>
                <a:cs typeface="Arial"/>
              </a:rPr>
              <a:t>r</a:t>
            </a:r>
            <a:r>
              <a:rPr sz="2800" spc="-5" dirty="0">
                <a:solidFill>
                  <a:srgbClr val="3A6C29"/>
                </a:solidFill>
                <a:latin typeface="Arial"/>
                <a:cs typeface="Arial"/>
              </a:rPr>
              <a:t> </a:t>
            </a:r>
            <a:r>
              <a:rPr sz="2800" spc="-10" dirty="0">
                <a:solidFill>
                  <a:srgbClr val="3A6C29"/>
                </a:solidFill>
                <a:latin typeface="Arial"/>
                <a:cs typeface="Arial"/>
              </a:rPr>
              <a:t>e</a:t>
            </a:r>
            <a:r>
              <a:rPr sz="2800" spc="-15" dirty="0">
                <a:solidFill>
                  <a:srgbClr val="3A6C29"/>
                </a:solidFill>
                <a:latin typeface="Arial"/>
                <a:cs typeface="Arial"/>
              </a:rPr>
              <a:t>mpl</a:t>
            </a:r>
            <a:r>
              <a:rPr sz="2800" spc="-10" dirty="0">
                <a:solidFill>
                  <a:srgbClr val="3A6C29"/>
                </a:solidFill>
                <a:latin typeface="Arial"/>
                <a:cs typeface="Arial"/>
              </a:rPr>
              <a:t>o</a:t>
            </a:r>
            <a:r>
              <a:rPr sz="2800" spc="-15" dirty="0">
                <a:solidFill>
                  <a:srgbClr val="3A6C29"/>
                </a:solidFill>
                <a:latin typeface="Arial"/>
                <a:cs typeface="Arial"/>
              </a:rPr>
              <a:t>ye</a:t>
            </a:r>
            <a:r>
              <a:rPr sz="2800" spc="-20" dirty="0">
                <a:solidFill>
                  <a:srgbClr val="3A6C29"/>
                </a:solidFill>
                <a:latin typeface="Arial"/>
                <a:cs typeface="Arial"/>
              </a:rPr>
              <a:t>e</a:t>
            </a:r>
            <a:r>
              <a:rPr sz="2800" spc="15" dirty="0">
                <a:solidFill>
                  <a:srgbClr val="3A6C29"/>
                </a:solidFill>
                <a:latin typeface="Arial"/>
                <a:cs typeface="Arial"/>
              </a:rPr>
              <a:t> </a:t>
            </a:r>
            <a:r>
              <a:rPr sz="2800" spc="-15" dirty="0">
                <a:solidFill>
                  <a:srgbClr val="3A6C29"/>
                </a:solidFill>
                <a:latin typeface="Arial"/>
                <a:cs typeface="Arial"/>
              </a:rPr>
              <a:t>ID</a:t>
            </a:r>
            <a:r>
              <a:rPr sz="2800" spc="-5" dirty="0">
                <a:solidFill>
                  <a:srgbClr val="3A6C29"/>
                </a:solidFill>
                <a:latin typeface="Arial"/>
                <a:cs typeface="Arial"/>
              </a:rPr>
              <a:t> </a:t>
            </a:r>
            <a:r>
              <a:rPr sz="2800" spc="-20" dirty="0">
                <a:solidFill>
                  <a:srgbClr val="3A6C29"/>
                </a:solidFill>
                <a:latin typeface="Arial"/>
                <a:cs typeface="Arial"/>
              </a:rPr>
              <a:t>n</a:t>
            </a:r>
            <a:r>
              <a:rPr sz="2800" spc="-10" dirty="0">
                <a:solidFill>
                  <a:srgbClr val="3A6C29"/>
                </a:solidFill>
                <a:latin typeface="Arial"/>
                <a:cs typeface="Arial"/>
              </a:rPr>
              <a:t>u</a:t>
            </a:r>
            <a:r>
              <a:rPr sz="2800" spc="-20" dirty="0">
                <a:solidFill>
                  <a:srgbClr val="3A6C29"/>
                </a:solidFill>
                <a:latin typeface="Arial"/>
                <a:cs typeface="Arial"/>
              </a:rPr>
              <a:t>mb</a:t>
            </a:r>
            <a:r>
              <a:rPr sz="2800" spc="-15" dirty="0">
                <a:solidFill>
                  <a:srgbClr val="3A6C29"/>
                </a:solidFill>
                <a:latin typeface="Arial"/>
                <a:cs typeface="Arial"/>
              </a:rPr>
              <a:t>e</a:t>
            </a:r>
            <a:r>
              <a:rPr sz="2800" spc="-10" dirty="0">
                <a:solidFill>
                  <a:srgbClr val="3A6C29"/>
                </a:solidFill>
                <a:latin typeface="Arial"/>
                <a:cs typeface="Arial"/>
              </a:rPr>
              <a:t>r</a:t>
            </a:r>
            <a:endParaRPr sz="2800">
              <a:latin typeface="Arial"/>
              <a:cs typeface="Arial"/>
            </a:endParaRPr>
          </a:p>
          <a:p>
            <a:pPr>
              <a:lnSpc>
                <a:spcPts val="1000"/>
              </a:lnSpc>
              <a:spcBef>
                <a:spcPts val="12"/>
              </a:spcBef>
            </a:pPr>
            <a:endParaRPr sz="1000"/>
          </a:p>
          <a:p>
            <a:pPr marL="469265" marR="114935" indent="-457200">
              <a:lnSpc>
                <a:spcPts val="3360"/>
              </a:lnSpc>
              <a:buClr>
                <a:srgbClr val="4F9237"/>
              </a:buClr>
              <a:buSzPct val="108928"/>
              <a:buFont typeface="Arial"/>
              <a:buChar char="•"/>
              <a:tabLst>
                <a:tab pos="469265" algn="l"/>
              </a:tabLst>
            </a:pPr>
            <a:r>
              <a:rPr sz="2800" spc="-20" dirty="0">
                <a:solidFill>
                  <a:srgbClr val="3A6C29"/>
                </a:solidFill>
                <a:latin typeface="Arial"/>
                <a:cs typeface="Arial"/>
              </a:rPr>
              <a:t>Pas</a:t>
            </a:r>
            <a:r>
              <a:rPr sz="2800" spc="-10" dirty="0">
                <a:solidFill>
                  <a:srgbClr val="3A6C29"/>
                </a:solidFill>
                <a:latin typeface="Arial"/>
                <a:cs typeface="Arial"/>
              </a:rPr>
              <a:t>s</a:t>
            </a:r>
            <a:r>
              <a:rPr sz="2800" spc="-20" dirty="0">
                <a:solidFill>
                  <a:srgbClr val="3A6C29"/>
                </a:solidFill>
                <a:latin typeface="Arial"/>
                <a:cs typeface="Arial"/>
              </a:rPr>
              <a:t>word</a:t>
            </a:r>
            <a:r>
              <a:rPr sz="2800" spc="20" dirty="0">
                <a:solidFill>
                  <a:srgbClr val="3A6C29"/>
                </a:solidFill>
                <a:latin typeface="Arial"/>
                <a:cs typeface="Arial"/>
              </a:rPr>
              <a:t> </a:t>
            </a:r>
            <a:r>
              <a:rPr sz="2800" spc="-10" dirty="0">
                <a:solidFill>
                  <a:srgbClr val="3A6C29"/>
                </a:solidFill>
                <a:latin typeface="Arial"/>
                <a:cs typeface="Arial"/>
              </a:rPr>
              <a:t>is</a:t>
            </a:r>
            <a:r>
              <a:rPr sz="2800" spc="-5" dirty="0">
                <a:solidFill>
                  <a:srgbClr val="3A6C29"/>
                </a:solidFill>
                <a:latin typeface="Arial"/>
                <a:cs typeface="Arial"/>
              </a:rPr>
              <a:t> </a:t>
            </a:r>
            <a:r>
              <a:rPr sz="2800" spc="-15" dirty="0">
                <a:solidFill>
                  <a:srgbClr val="3A6C29"/>
                </a:solidFill>
                <a:latin typeface="Arial"/>
                <a:cs typeface="Arial"/>
              </a:rPr>
              <a:t>the</a:t>
            </a:r>
            <a:r>
              <a:rPr sz="2800" spc="10" dirty="0">
                <a:solidFill>
                  <a:srgbClr val="3A6C29"/>
                </a:solidFill>
                <a:latin typeface="Arial"/>
                <a:cs typeface="Arial"/>
              </a:rPr>
              <a:t> </a:t>
            </a:r>
            <a:r>
              <a:rPr sz="2800" spc="-10" dirty="0">
                <a:solidFill>
                  <a:srgbClr val="3A6C29"/>
                </a:solidFill>
                <a:latin typeface="Arial"/>
                <a:cs typeface="Arial"/>
              </a:rPr>
              <a:t>l</a:t>
            </a:r>
            <a:r>
              <a:rPr sz="2800" spc="-15" dirty="0">
                <a:solidFill>
                  <a:srgbClr val="3A6C29"/>
                </a:solidFill>
                <a:latin typeface="Arial"/>
                <a:cs typeface="Arial"/>
              </a:rPr>
              <a:t>ast</a:t>
            </a:r>
            <a:r>
              <a:rPr sz="2800" spc="-5" dirty="0">
                <a:solidFill>
                  <a:srgbClr val="3A6C29"/>
                </a:solidFill>
                <a:latin typeface="Arial"/>
                <a:cs typeface="Arial"/>
              </a:rPr>
              <a:t> </a:t>
            </a:r>
            <a:r>
              <a:rPr sz="2800" spc="-15" dirty="0">
                <a:solidFill>
                  <a:srgbClr val="3A6C29"/>
                </a:solidFill>
                <a:latin typeface="Arial"/>
                <a:cs typeface="Arial"/>
              </a:rPr>
              <a:t>fo</a:t>
            </a:r>
            <a:r>
              <a:rPr sz="2800" spc="-10" dirty="0">
                <a:solidFill>
                  <a:srgbClr val="3A6C29"/>
                </a:solidFill>
                <a:latin typeface="Arial"/>
                <a:cs typeface="Arial"/>
              </a:rPr>
              <a:t>ur</a:t>
            </a:r>
            <a:r>
              <a:rPr sz="2800" spc="-5" dirty="0">
                <a:solidFill>
                  <a:srgbClr val="3A6C29"/>
                </a:solidFill>
                <a:latin typeface="Arial"/>
                <a:cs typeface="Arial"/>
              </a:rPr>
              <a:t> </a:t>
            </a:r>
            <a:r>
              <a:rPr sz="2800" spc="-15" dirty="0">
                <a:solidFill>
                  <a:srgbClr val="3A6C29"/>
                </a:solidFill>
                <a:latin typeface="Arial"/>
                <a:cs typeface="Arial"/>
              </a:rPr>
              <a:t>dig</a:t>
            </a:r>
            <a:r>
              <a:rPr sz="2800" spc="-10" dirty="0">
                <a:solidFill>
                  <a:srgbClr val="3A6C29"/>
                </a:solidFill>
                <a:latin typeface="Arial"/>
                <a:cs typeface="Arial"/>
              </a:rPr>
              <a:t>its</a:t>
            </a:r>
            <a:r>
              <a:rPr sz="2800" spc="5" dirty="0">
                <a:solidFill>
                  <a:srgbClr val="3A6C29"/>
                </a:solidFill>
                <a:latin typeface="Arial"/>
                <a:cs typeface="Arial"/>
              </a:rPr>
              <a:t> </a:t>
            </a:r>
            <a:r>
              <a:rPr sz="2800" spc="-15" dirty="0">
                <a:solidFill>
                  <a:srgbClr val="3A6C29"/>
                </a:solidFill>
                <a:latin typeface="Arial"/>
                <a:cs typeface="Arial"/>
              </a:rPr>
              <a:t>of</a:t>
            </a:r>
            <a:r>
              <a:rPr sz="2800" spc="-5" dirty="0">
                <a:solidFill>
                  <a:srgbClr val="3A6C29"/>
                </a:solidFill>
                <a:latin typeface="Arial"/>
                <a:cs typeface="Arial"/>
              </a:rPr>
              <a:t> </a:t>
            </a:r>
            <a:r>
              <a:rPr sz="2800" spc="-15" dirty="0">
                <a:solidFill>
                  <a:srgbClr val="3A6C29"/>
                </a:solidFill>
                <a:latin typeface="Arial"/>
                <a:cs typeface="Arial"/>
              </a:rPr>
              <a:t>your</a:t>
            </a:r>
            <a:r>
              <a:rPr sz="2800" spc="5" dirty="0">
                <a:solidFill>
                  <a:srgbClr val="3A6C29"/>
                </a:solidFill>
                <a:latin typeface="Arial"/>
                <a:cs typeface="Arial"/>
              </a:rPr>
              <a:t> </a:t>
            </a:r>
            <a:r>
              <a:rPr sz="2800" spc="-10" dirty="0">
                <a:solidFill>
                  <a:srgbClr val="3A6C29"/>
                </a:solidFill>
                <a:latin typeface="Arial"/>
                <a:cs typeface="Arial"/>
              </a:rPr>
              <a:t>s</a:t>
            </a:r>
            <a:r>
              <a:rPr sz="2800" spc="-20" dirty="0">
                <a:solidFill>
                  <a:srgbClr val="3A6C29"/>
                </a:solidFill>
                <a:latin typeface="Arial"/>
                <a:cs typeface="Arial"/>
              </a:rPr>
              <a:t>o</a:t>
            </a:r>
            <a:r>
              <a:rPr sz="2800" spc="-10" dirty="0">
                <a:solidFill>
                  <a:srgbClr val="3A6C29"/>
                </a:solidFill>
                <a:latin typeface="Arial"/>
                <a:cs typeface="Arial"/>
              </a:rPr>
              <a:t>ci</a:t>
            </a:r>
            <a:r>
              <a:rPr sz="2800" spc="-15" dirty="0">
                <a:solidFill>
                  <a:srgbClr val="3A6C29"/>
                </a:solidFill>
                <a:latin typeface="Arial"/>
                <a:cs typeface="Arial"/>
              </a:rPr>
              <a:t>a</a:t>
            </a:r>
            <a:r>
              <a:rPr sz="2800" spc="-10" dirty="0">
                <a:solidFill>
                  <a:srgbClr val="3A6C29"/>
                </a:solidFill>
                <a:latin typeface="Arial"/>
                <a:cs typeface="Arial"/>
              </a:rPr>
              <a:t>l</a:t>
            </a:r>
            <a:r>
              <a:rPr sz="2800" spc="-15" dirty="0">
                <a:solidFill>
                  <a:srgbClr val="3A6C29"/>
                </a:solidFill>
                <a:latin typeface="Arial"/>
                <a:cs typeface="Arial"/>
              </a:rPr>
              <a:t> secu</a:t>
            </a:r>
            <a:r>
              <a:rPr sz="2800" spc="-10" dirty="0">
                <a:solidFill>
                  <a:srgbClr val="3A6C29"/>
                </a:solidFill>
                <a:latin typeface="Arial"/>
                <a:cs typeface="Arial"/>
              </a:rPr>
              <a:t>ri</a:t>
            </a:r>
            <a:r>
              <a:rPr sz="2800" spc="-5" dirty="0">
                <a:solidFill>
                  <a:srgbClr val="3A6C29"/>
                </a:solidFill>
                <a:latin typeface="Arial"/>
                <a:cs typeface="Arial"/>
              </a:rPr>
              <a:t>t</a:t>
            </a:r>
            <a:r>
              <a:rPr sz="2800" spc="-15" dirty="0">
                <a:solidFill>
                  <a:srgbClr val="3A6C29"/>
                </a:solidFill>
                <a:latin typeface="Arial"/>
                <a:cs typeface="Arial"/>
              </a:rPr>
              <a:t>y</a:t>
            </a:r>
            <a:r>
              <a:rPr sz="2800" spc="-5" dirty="0">
                <a:solidFill>
                  <a:srgbClr val="3A6C29"/>
                </a:solidFill>
                <a:latin typeface="Arial"/>
                <a:cs typeface="Arial"/>
              </a:rPr>
              <a:t> </a:t>
            </a:r>
            <a:r>
              <a:rPr sz="2800" spc="-20" dirty="0">
                <a:solidFill>
                  <a:srgbClr val="3A6C29"/>
                </a:solidFill>
                <a:latin typeface="Arial"/>
                <a:cs typeface="Arial"/>
              </a:rPr>
              <a:t>num</a:t>
            </a:r>
            <a:r>
              <a:rPr sz="2800" spc="-15" dirty="0">
                <a:solidFill>
                  <a:srgbClr val="3A6C29"/>
                </a:solidFill>
                <a:latin typeface="Arial"/>
                <a:cs typeface="Arial"/>
              </a:rPr>
              <a:t>ber</a:t>
            </a:r>
            <a:r>
              <a:rPr sz="2800" spc="35" dirty="0">
                <a:solidFill>
                  <a:srgbClr val="3A6C29"/>
                </a:solidFill>
                <a:latin typeface="Arial"/>
                <a:cs typeface="Arial"/>
              </a:rPr>
              <a:t> </a:t>
            </a:r>
            <a:r>
              <a:rPr sz="2800" spc="-20" dirty="0">
                <a:solidFill>
                  <a:srgbClr val="3A6C29"/>
                </a:solidFill>
                <a:latin typeface="Arial"/>
                <a:cs typeface="Arial"/>
              </a:rPr>
              <a:t>–</a:t>
            </a:r>
            <a:r>
              <a:rPr sz="2800" spc="5" dirty="0">
                <a:solidFill>
                  <a:srgbClr val="3A6C29"/>
                </a:solidFill>
                <a:latin typeface="Arial"/>
                <a:cs typeface="Arial"/>
              </a:rPr>
              <a:t> </a:t>
            </a:r>
            <a:r>
              <a:rPr sz="2800" spc="-15" dirty="0">
                <a:solidFill>
                  <a:srgbClr val="3A6C29"/>
                </a:solidFill>
                <a:latin typeface="Arial"/>
                <a:cs typeface="Arial"/>
              </a:rPr>
              <a:t>yo</a:t>
            </a:r>
            <a:r>
              <a:rPr sz="2800" spc="-20" dirty="0">
                <a:solidFill>
                  <a:srgbClr val="3A6C29"/>
                </a:solidFill>
                <a:latin typeface="Arial"/>
                <a:cs typeface="Arial"/>
              </a:rPr>
              <a:t>u</a:t>
            </a:r>
            <a:r>
              <a:rPr sz="2800" spc="-5" dirty="0">
                <a:solidFill>
                  <a:srgbClr val="3A6C29"/>
                </a:solidFill>
                <a:latin typeface="Arial"/>
                <a:cs typeface="Arial"/>
              </a:rPr>
              <a:t> </a:t>
            </a:r>
            <a:r>
              <a:rPr sz="2800" spc="-25" dirty="0">
                <a:solidFill>
                  <a:srgbClr val="3A6C29"/>
                </a:solidFill>
                <a:latin typeface="Arial"/>
                <a:cs typeface="Arial"/>
              </a:rPr>
              <a:t>w</a:t>
            </a:r>
            <a:r>
              <a:rPr sz="2800" spc="-5" dirty="0">
                <a:solidFill>
                  <a:srgbClr val="3A6C29"/>
                </a:solidFill>
                <a:latin typeface="Arial"/>
                <a:cs typeface="Arial"/>
              </a:rPr>
              <a:t>i</a:t>
            </a:r>
            <a:r>
              <a:rPr sz="2800" spc="-10" dirty="0">
                <a:solidFill>
                  <a:srgbClr val="3A6C29"/>
                </a:solidFill>
                <a:latin typeface="Arial"/>
                <a:cs typeface="Arial"/>
              </a:rPr>
              <a:t>ll </a:t>
            </a:r>
            <a:r>
              <a:rPr sz="2800" spc="-20" dirty="0">
                <a:solidFill>
                  <a:srgbClr val="3A6C29"/>
                </a:solidFill>
                <a:latin typeface="Arial"/>
                <a:cs typeface="Arial"/>
              </a:rPr>
              <a:t>be</a:t>
            </a:r>
            <a:r>
              <a:rPr sz="2800" spc="5" dirty="0">
                <a:solidFill>
                  <a:srgbClr val="3A6C29"/>
                </a:solidFill>
                <a:latin typeface="Arial"/>
                <a:cs typeface="Arial"/>
              </a:rPr>
              <a:t> </a:t>
            </a:r>
            <a:r>
              <a:rPr sz="2800" spc="-20" dirty="0">
                <a:solidFill>
                  <a:srgbClr val="3A6C29"/>
                </a:solidFill>
                <a:latin typeface="Arial"/>
                <a:cs typeface="Arial"/>
              </a:rPr>
              <a:t>p</a:t>
            </a:r>
            <a:r>
              <a:rPr sz="2800" spc="0" dirty="0">
                <a:solidFill>
                  <a:srgbClr val="3A6C29"/>
                </a:solidFill>
                <a:latin typeface="Arial"/>
                <a:cs typeface="Arial"/>
              </a:rPr>
              <a:t>r</a:t>
            </a:r>
            <a:r>
              <a:rPr sz="2800" spc="-20" dirty="0">
                <a:solidFill>
                  <a:srgbClr val="3A6C29"/>
                </a:solidFill>
                <a:latin typeface="Arial"/>
                <a:cs typeface="Arial"/>
              </a:rPr>
              <a:t>om</a:t>
            </a:r>
            <a:r>
              <a:rPr sz="2800" spc="-15" dirty="0">
                <a:solidFill>
                  <a:srgbClr val="3A6C29"/>
                </a:solidFill>
                <a:latin typeface="Arial"/>
                <a:cs typeface="Arial"/>
              </a:rPr>
              <a:t>pted</a:t>
            </a:r>
            <a:endParaRPr sz="2800">
              <a:latin typeface="Arial"/>
              <a:cs typeface="Arial"/>
            </a:endParaRPr>
          </a:p>
          <a:p>
            <a:pPr>
              <a:lnSpc>
                <a:spcPts val="500"/>
              </a:lnSpc>
              <a:spcBef>
                <a:spcPts val="38"/>
              </a:spcBef>
              <a:buClr>
                <a:srgbClr val="4F9237"/>
              </a:buClr>
              <a:buFont typeface="Arial"/>
              <a:buChar char="•"/>
            </a:pPr>
            <a:endParaRPr sz="500"/>
          </a:p>
          <a:p>
            <a:pPr marL="469265" indent="-457200">
              <a:lnSpc>
                <a:spcPct val="100000"/>
              </a:lnSpc>
              <a:buClr>
                <a:srgbClr val="4F9237"/>
              </a:buClr>
              <a:buSzPct val="108928"/>
              <a:buFont typeface="Arial"/>
              <a:buChar char="•"/>
              <a:tabLst>
                <a:tab pos="469265" algn="l"/>
              </a:tabLst>
            </a:pPr>
            <a:r>
              <a:rPr sz="2800" spc="-35" dirty="0">
                <a:solidFill>
                  <a:srgbClr val="3A6C29"/>
                </a:solidFill>
                <a:latin typeface="Arial"/>
                <a:cs typeface="Arial"/>
              </a:rPr>
              <a:t>W</a:t>
            </a:r>
            <a:r>
              <a:rPr sz="2800" spc="-20" dirty="0">
                <a:solidFill>
                  <a:srgbClr val="3A6C29"/>
                </a:solidFill>
                <a:latin typeface="Arial"/>
                <a:cs typeface="Arial"/>
              </a:rPr>
              <a:t>e</a:t>
            </a:r>
            <a:r>
              <a:rPr sz="2800" spc="5" dirty="0">
                <a:solidFill>
                  <a:srgbClr val="3A6C29"/>
                </a:solidFill>
                <a:latin typeface="Arial"/>
                <a:cs typeface="Arial"/>
              </a:rPr>
              <a:t> </a:t>
            </a:r>
            <a:r>
              <a:rPr sz="2800" spc="-15" dirty="0">
                <a:solidFill>
                  <a:srgbClr val="3A6C29"/>
                </a:solidFill>
                <a:latin typeface="Arial"/>
                <a:cs typeface="Arial"/>
              </a:rPr>
              <a:t>reset</a:t>
            </a:r>
            <a:r>
              <a:rPr sz="2800" spc="-10" dirty="0">
                <a:solidFill>
                  <a:srgbClr val="3A6C29"/>
                </a:solidFill>
                <a:latin typeface="Arial"/>
                <a:cs typeface="Arial"/>
              </a:rPr>
              <a:t> </a:t>
            </a:r>
            <a:r>
              <a:rPr sz="2800" spc="-20" dirty="0">
                <a:solidFill>
                  <a:srgbClr val="3A6C29"/>
                </a:solidFill>
                <a:latin typeface="Arial"/>
                <a:cs typeface="Arial"/>
              </a:rPr>
              <a:t>p</a:t>
            </a:r>
            <a:r>
              <a:rPr sz="2800" spc="-10" dirty="0">
                <a:solidFill>
                  <a:srgbClr val="3A6C29"/>
                </a:solidFill>
                <a:latin typeface="Arial"/>
                <a:cs typeface="Arial"/>
              </a:rPr>
              <a:t>a</a:t>
            </a:r>
            <a:r>
              <a:rPr sz="2800" spc="-15" dirty="0">
                <a:solidFill>
                  <a:srgbClr val="3A6C29"/>
                </a:solidFill>
                <a:latin typeface="Arial"/>
                <a:cs typeface="Arial"/>
              </a:rPr>
              <a:t>s</a:t>
            </a:r>
            <a:r>
              <a:rPr sz="2800" spc="-5" dirty="0">
                <a:solidFill>
                  <a:srgbClr val="3A6C29"/>
                </a:solidFill>
                <a:latin typeface="Arial"/>
                <a:cs typeface="Arial"/>
              </a:rPr>
              <a:t>s</a:t>
            </a:r>
            <a:r>
              <a:rPr sz="2800" spc="-20" dirty="0">
                <a:solidFill>
                  <a:srgbClr val="3A6C29"/>
                </a:solidFill>
                <a:latin typeface="Arial"/>
                <a:cs typeface="Arial"/>
              </a:rPr>
              <a:t>wo</a:t>
            </a:r>
            <a:r>
              <a:rPr sz="2800" spc="-5" dirty="0">
                <a:solidFill>
                  <a:srgbClr val="3A6C29"/>
                </a:solidFill>
                <a:latin typeface="Arial"/>
                <a:cs typeface="Arial"/>
              </a:rPr>
              <a:t>r</a:t>
            </a:r>
            <a:r>
              <a:rPr sz="2800" spc="-15" dirty="0">
                <a:solidFill>
                  <a:srgbClr val="3A6C29"/>
                </a:solidFill>
                <a:latin typeface="Arial"/>
                <a:cs typeface="Arial"/>
              </a:rPr>
              <a:t>ds every</a:t>
            </a:r>
            <a:r>
              <a:rPr sz="2800" spc="5" dirty="0">
                <a:solidFill>
                  <a:srgbClr val="3A6C29"/>
                </a:solidFill>
                <a:latin typeface="Arial"/>
                <a:cs typeface="Arial"/>
              </a:rPr>
              <a:t> </a:t>
            </a:r>
            <a:r>
              <a:rPr sz="2800" spc="-15" dirty="0">
                <a:solidFill>
                  <a:srgbClr val="3A6C29"/>
                </a:solidFill>
                <a:latin typeface="Arial"/>
                <a:cs typeface="Arial"/>
              </a:rPr>
              <a:t>year</a:t>
            </a:r>
            <a:endParaRPr sz="2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Portal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7</a:t>
            </a:r>
            <a:endParaRPr sz="900">
              <a:latin typeface="Arial"/>
              <a:cs typeface="Arial"/>
            </a:endParaRPr>
          </a:p>
        </p:txBody>
      </p:sp>
      <p:sp>
        <p:nvSpPr>
          <p:cNvPr id="3" name="object 3"/>
          <p:cNvSpPr txBox="1"/>
          <p:nvPr/>
        </p:nvSpPr>
        <p:spPr>
          <a:xfrm>
            <a:off x="1113840" y="1788921"/>
            <a:ext cx="7584440" cy="4002404"/>
          </a:xfrm>
          <a:prstGeom prst="rect">
            <a:avLst/>
          </a:prstGeom>
        </p:spPr>
        <p:txBody>
          <a:bodyPr vert="horz" wrap="square" lIns="0" tIns="0" rIns="0" bIns="0" rtlCol="0">
            <a:noAutofit/>
          </a:bodyPr>
          <a:lstStyle/>
          <a:p>
            <a:pPr marL="12700">
              <a:lnSpc>
                <a:spcPct val="100000"/>
              </a:lnSpc>
            </a:pPr>
            <a:endParaRPr sz="2800" dirty="0">
              <a:latin typeface="Arial"/>
              <a:cs typeface="Arial"/>
            </a:endParaRPr>
          </a:p>
        </p:txBody>
      </p:sp>
      <p:pic>
        <p:nvPicPr>
          <p:cNvPr id="5" name="Picture 4">
            <a:extLst>
              <a:ext uri="{FF2B5EF4-FFF2-40B4-BE49-F238E27FC236}">
                <a16:creationId xmlns="" xmlns:a16="http://schemas.microsoft.com/office/drawing/2014/main" id="{3D416B0E-D79D-4034-8314-80B99A12E12D}"/>
              </a:ext>
            </a:extLst>
          </p:cNvPr>
          <p:cNvPicPr/>
          <p:nvPr/>
        </p:nvPicPr>
        <p:blipFill rotWithShape="1">
          <a:blip r:embed="rId2"/>
          <a:srcRect l="6577" t="14539" r="7469" b="13287"/>
          <a:stretch/>
        </p:blipFill>
        <p:spPr>
          <a:xfrm>
            <a:off x="999753" y="1017637"/>
            <a:ext cx="7944807" cy="2848647"/>
          </a:xfrm>
          <a:prstGeom prst="rect">
            <a:avLst/>
          </a:prstGeom>
        </p:spPr>
      </p:pic>
      <p:pic>
        <p:nvPicPr>
          <p:cNvPr id="6" name="Picture 5">
            <a:extLst>
              <a:ext uri="{FF2B5EF4-FFF2-40B4-BE49-F238E27FC236}">
                <a16:creationId xmlns="" xmlns:a16="http://schemas.microsoft.com/office/drawing/2014/main" id="{3588007E-980C-47AE-93A0-85DFB0028157}"/>
              </a:ext>
            </a:extLst>
          </p:cNvPr>
          <p:cNvPicPr>
            <a:picLocks noChangeAspect="1"/>
          </p:cNvPicPr>
          <p:nvPr/>
        </p:nvPicPr>
        <p:blipFill>
          <a:blip r:embed="rId3"/>
          <a:stretch>
            <a:fillRect/>
          </a:stretch>
        </p:blipFill>
        <p:spPr>
          <a:xfrm>
            <a:off x="889009" y="4191000"/>
            <a:ext cx="8449047" cy="2848647"/>
          </a:xfrm>
          <a:prstGeom prst="rect">
            <a:avLst/>
          </a:prstGeom>
        </p:spPr>
      </p:pic>
    </p:spTree>
    <p:extLst>
      <p:ext uri="{BB962C8B-B14F-4D97-AF65-F5344CB8AC3E}">
        <p14:creationId xmlns:p14="http://schemas.microsoft.com/office/powerpoint/2010/main" val="2408096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TotalTime>
  <Words>1723</Words>
  <Application>Microsoft Office PowerPoint</Application>
  <PresentationFormat>Custom</PresentationFormat>
  <Paragraphs>562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Glynn County Board of Commissioners</vt:lpstr>
      <vt:lpstr>Employees’ Responsibility  </vt:lpstr>
      <vt:lpstr>Qualifying Life Event  </vt:lpstr>
      <vt:lpstr>Enrollment Guidelines  </vt:lpstr>
      <vt:lpstr>ShawHankins Acquired by NFP  </vt:lpstr>
      <vt:lpstr>Changes for 2020  </vt:lpstr>
      <vt:lpstr>PowerPoint Presentation</vt:lpstr>
      <vt:lpstr>Enrollment Portal  </vt:lpstr>
      <vt:lpstr>Enrollment Portal  </vt:lpstr>
      <vt:lpstr>Completing Enrollment </vt:lpstr>
      <vt:lpstr>Enrollment Complete</vt:lpstr>
      <vt:lpstr>Medical Insurance  </vt:lpstr>
      <vt:lpstr>$750 Deductible Plan  </vt:lpstr>
      <vt:lpstr>$1,000 Deductible Plan  </vt:lpstr>
      <vt:lpstr>Labs</vt:lpstr>
      <vt:lpstr>Prescription Coverage  </vt:lpstr>
      <vt:lpstr>Payroll Deductions for $750 Plan </vt:lpstr>
      <vt:lpstr>Payroll Deductions for $1,000 Plan  </vt:lpstr>
      <vt:lpstr>Sydney Mobile App  </vt:lpstr>
      <vt:lpstr>Anthem Enhanced Benefits</vt:lpstr>
      <vt:lpstr>Telehealth  </vt:lpstr>
      <vt:lpstr>Employee Assistance Program  </vt:lpstr>
      <vt:lpstr>Dental - Ameritas  </vt:lpstr>
      <vt:lpstr>Dental Payroll Deductions  </vt:lpstr>
      <vt:lpstr>Vision - Eyemed  </vt:lpstr>
      <vt:lpstr>Vision Payroll Deductions  </vt:lpstr>
      <vt:lpstr>Flexible Spending Account  </vt:lpstr>
      <vt:lpstr>Employer Paid Group Life Insurance - MetLife  </vt:lpstr>
      <vt:lpstr>Voluntary Term Life - MetLife  </vt:lpstr>
      <vt:lpstr>Short Term Disability - MetLife  </vt:lpstr>
      <vt:lpstr>Long Term Disability - MetLife  </vt:lpstr>
      <vt:lpstr>Whole Life - Unum  </vt:lpstr>
      <vt:lpstr>Critical Illness - Unum  </vt:lpstr>
      <vt:lpstr>Accident - Unum  </vt:lpstr>
      <vt:lpstr>Questions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Crump</dc:creator>
  <cp:lastModifiedBy>Public Public</cp:lastModifiedBy>
  <cp:revision>34</cp:revision>
  <dcterms:created xsi:type="dcterms:W3CDTF">2019-10-03T12:22:56Z</dcterms:created>
  <dcterms:modified xsi:type="dcterms:W3CDTF">2019-10-11T14:12:06Z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2019-10-03T00:00:00Z</vt:filetime>
  </property>
  <property fmtid="{D5CDD505-2E9C-101B-9397-08002B2CF9AE}" pid="3" name="LastSaved">
    <vt:filetime>2019-10-03T00:00:00Z</vt:filetime>
  </property>
</Properties>
</file>